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69" r:id="rId2"/>
  </p:sldMasterIdLst>
  <p:notesMasterIdLst>
    <p:notesMasterId r:id="rId14"/>
  </p:notesMasterIdLst>
  <p:sldIdLst>
    <p:sldId id="265" r:id="rId3"/>
    <p:sldId id="266" r:id="rId4"/>
    <p:sldId id="286" r:id="rId5"/>
    <p:sldId id="287" r:id="rId6"/>
    <p:sldId id="288" r:id="rId7"/>
    <p:sldId id="292" r:id="rId8"/>
    <p:sldId id="290" r:id="rId9"/>
    <p:sldId id="291" r:id="rId10"/>
    <p:sldId id="293" r:id="rId11"/>
    <p:sldId id="285" r:id="rId12"/>
    <p:sldId id="268"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F8F8"/>
    <a:srgbClr val="F7F8F8"/>
    <a:srgbClr val="FFFFFF"/>
    <a:srgbClr val="FCFCFC"/>
    <a:srgbClr val="08ABD5"/>
    <a:srgbClr val="F6F6F7"/>
    <a:srgbClr val="E6E6E6"/>
    <a:srgbClr val="FAFAFA"/>
    <a:srgbClr val="F9F9F9"/>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001" autoAdjust="0"/>
    <p:restoredTop sz="94660"/>
  </p:normalViewPr>
  <p:slideViewPr>
    <p:cSldViewPr snapToGrid="0">
      <p:cViewPr varScale="1">
        <p:scale>
          <a:sx n="117" d="100"/>
          <a:sy n="117" d="100"/>
        </p:scale>
        <p:origin x="144" y="522"/>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tableStyles" Target="tableStyle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presProps" Target="presProps.xml"/><Relationship Id="rId10" Type="http://schemas.openxmlformats.org/officeDocument/2006/relationships/slide" Target="slides/slide8.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2DBEC5-06AB-48E0-952A-026FDA33E51C}" type="datetimeFigureOut">
              <a:rPr lang="en-AU" smtClean="0"/>
              <a:t>24/01/2019</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7B4536A-0246-4EFE-BA76-1B46864B8729}" type="slidenum">
              <a:rPr lang="en-AU" smtClean="0"/>
              <a:t>‹#›</a:t>
            </a:fld>
            <a:endParaRPr lang="en-AU"/>
          </a:p>
        </p:txBody>
      </p:sp>
    </p:spTree>
    <p:extLst>
      <p:ext uri="{BB962C8B-B14F-4D97-AF65-F5344CB8AC3E}">
        <p14:creationId xmlns:p14="http://schemas.microsoft.com/office/powerpoint/2010/main" val="39606346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1300785"/>
            <a:ext cx="8689976" cy="2509213"/>
          </a:xfrm>
        </p:spPr>
        <p:txBody>
          <a:bodyPr anchor="b">
            <a:normAutofit/>
          </a:bodyPr>
          <a:lstStyle>
            <a:lvl1pPr algn="ctr">
              <a:defRPr sz="4800">
                <a:latin typeface="Calibri" panose="020F0502020204030204" pitchFamily="34" charset="0"/>
                <a:cs typeface="Calibri" panose="020F0502020204030204" pitchFamily="34" charset="0"/>
              </a:defRPr>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latin typeface="Calibri" panose="020F0502020204030204" pitchFamily="34" charset="0"/>
                <a:cs typeface="Calibri" panose="020F05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6" name="Slide Number Placeholder 5"/>
          <p:cNvSpPr>
            <a:spLocks noGrp="1"/>
          </p:cNvSpPr>
          <p:nvPr>
            <p:ph type="sldNum" sz="quarter" idx="12"/>
          </p:nvPr>
        </p:nvSpPr>
        <p:spPr>
          <a:xfrm>
            <a:off x="11403345" y="6472681"/>
            <a:ext cx="764215" cy="365125"/>
          </a:xfrm>
        </p:spPr>
        <p:txBody>
          <a:bodyPr/>
          <a:lstStyle/>
          <a:p>
            <a:fld id="{6D22F896-40B5-4ADD-8801-0D06FADFA095}" type="slidenum">
              <a:rPr lang="en-US" dirty="0"/>
              <a:t>‹#›</a:t>
            </a:fld>
            <a:endParaRPr lang="en-US" dirty="0"/>
          </a:p>
        </p:txBody>
      </p:sp>
      <p:sp>
        <p:nvSpPr>
          <p:cNvPr id="9" name="TextBox 8">
            <a:extLst>
              <a:ext uri="{FF2B5EF4-FFF2-40B4-BE49-F238E27FC236}">
                <a16:creationId xmlns:a16="http://schemas.microsoft.com/office/drawing/2014/main" id="{2E946F4F-32E8-4CD6-8932-5E19B77AB4BA}"/>
              </a:ext>
            </a:extLst>
          </p:cNvPr>
          <p:cNvSpPr txBox="1"/>
          <p:nvPr userDrawn="1"/>
        </p:nvSpPr>
        <p:spPr>
          <a:xfrm>
            <a:off x="606771" y="6655244"/>
            <a:ext cx="3639226" cy="200055"/>
          </a:xfrm>
          <a:prstGeom prst="rect">
            <a:avLst/>
          </a:prstGeom>
          <a:noFill/>
        </p:spPr>
        <p:txBody>
          <a:bodyPr wrap="square" rtlCol="0">
            <a:spAutoFit/>
          </a:bodyPr>
          <a:lstStyle/>
          <a:p>
            <a:r>
              <a:rPr lang="en-US" sz="700">
                <a:solidFill>
                  <a:schemeClr val="tx1">
                    <a:lumMod val="50000"/>
                    <a:lumOff val="50000"/>
                  </a:schemeClr>
                </a:solidFill>
                <a:latin typeface="Calibri" panose="020F0502020204030204" pitchFamily="34" charset="0"/>
                <a:cs typeface="Calibri" panose="020F0502020204030204" pitchFamily="34" charset="0"/>
              </a:rPr>
              <a:t>Copyright © 2018. National Computational Infrastructure, Canberra, ACT, Australia.</a:t>
            </a:r>
            <a:endParaRPr lang="en-AU" sz="700">
              <a:solidFill>
                <a:schemeClr val="tx1">
                  <a:lumMod val="50000"/>
                  <a:lumOff val="50000"/>
                </a:schemeClr>
              </a:solidFill>
              <a:latin typeface="Calibri" panose="020F0502020204030204" pitchFamily="34" charset="0"/>
              <a:cs typeface="Calibri" panose="020F0502020204030204" pitchFamily="34" charset="0"/>
            </a:endParaRPr>
          </a:p>
        </p:txBody>
      </p:sp>
      <p:pic>
        <p:nvPicPr>
          <p:cNvPr id="12" name="Picture 11">
            <a:extLst>
              <a:ext uri="{FF2B5EF4-FFF2-40B4-BE49-F238E27FC236}">
                <a16:creationId xmlns:a16="http://schemas.microsoft.com/office/drawing/2014/main" id="{49699323-CFA0-4E32-94B1-A40B01AECDD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874000" y="251181"/>
            <a:ext cx="3886200" cy="1647795"/>
          </a:xfrm>
          <a:prstGeom prst="rect">
            <a:avLst/>
          </a:prstGeom>
        </p:spPr>
      </p:pic>
      <p:pic>
        <p:nvPicPr>
          <p:cNvPr id="17" name="Picture 16">
            <a:extLst>
              <a:ext uri="{FF2B5EF4-FFF2-40B4-BE49-F238E27FC236}">
                <a16:creationId xmlns:a16="http://schemas.microsoft.com/office/drawing/2014/main" id="{6C37F177-F799-4EF0-B5A8-9347C3F2A445}"/>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16200000">
            <a:off x="2666999" y="-2667000"/>
            <a:ext cx="6858001" cy="12192000"/>
          </a:xfrm>
          <a:prstGeom prst="rect">
            <a:avLst/>
          </a:prstGeom>
        </p:spPr>
      </p:pic>
      <p:pic>
        <p:nvPicPr>
          <p:cNvPr id="18" name="Picture 17">
            <a:extLst>
              <a:ext uri="{FF2B5EF4-FFF2-40B4-BE49-F238E27FC236}">
                <a16:creationId xmlns:a16="http://schemas.microsoft.com/office/drawing/2014/main" id="{F96FAE38-974F-4A93-96D4-62D4F26C8F3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026400" y="403581"/>
            <a:ext cx="3886200" cy="1647795"/>
          </a:xfrm>
          <a:prstGeom prst="rect">
            <a:avLst/>
          </a:prstGeom>
        </p:spPr>
      </p:pic>
    </p:spTree>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ADAF076-6E8D-48BD-BB78-27996FDE916E}" type="datetime1">
              <a:rPr lang="en-US" smtClean="0"/>
              <a:t>1/24/2019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BD463C3-4FD6-4E15-A2FC-68448FB46BFB}" type="datetime1">
              <a:rPr lang="en-US" smtClean="0"/>
              <a:t>1/24/2019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7FCA03E-80A5-466A-B4B4-2B8FCC7E2AEA}" type="datetime1">
              <a:rPr lang="en-US" smtClean="0"/>
              <a:t>1/24/2019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FC04CE4-31EE-4F2B-B744-8EA83E1FE85E}" type="datetime1">
              <a:rPr lang="en-US" smtClean="0"/>
              <a:t>1/24/2019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5E53FD72-7ED1-4AE3-A5D5-6F68728C4781}" type="datetime1">
              <a:rPr lang="en-US" smtClean="0"/>
              <a:t>1/24/2019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DB065CE1-EB77-408D-8750-22984ACCA118}" type="datetime1">
              <a:rPr lang="en-US" smtClean="0"/>
              <a:t>1/24/2019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3D43F08-357A-4172-8503-D86CDAB57223}" type="datetime1">
              <a:rPr lang="en-US" smtClean="0"/>
              <a:t>1/24/2019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1B3A79B-37D8-44DC-BE4B-FEEEB5E6613B}" type="datetime1">
              <a:rPr lang="en-US" smtClean="0"/>
              <a:t>1/24/2019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E1233-3B64-4F2F-A1EF-1138A199A4D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U"/>
          </a:p>
        </p:txBody>
      </p:sp>
      <p:sp>
        <p:nvSpPr>
          <p:cNvPr id="3" name="Subtitle 2">
            <a:extLst>
              <a:ext uri="{FF2B5EF4-FFF2-40B4-BE49-F238E27FC236}">
                <a16:creationId xmlns:a16="http://schemas.microsoft.com/office/drawing/2014/main" id="{B43BB092-CC52-4D20-9AA6-90549AFB458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4" name="Date Placeholder 3">
            <a:extLst>
              <a:ext uri="{FF2B5EF4-FFF2-40B4-BE49-F238E27FC236}">
                <a16:creationId xmlns:a16="http://schemas.microsoft.com/office/drawing/2014/main" id="{3317F616-C954-473E-829E-5EBBB6AEED54}"/>
              </a:ext>
            </a:extLst>
          </p:cNvPr>
          <p:cNvSpPr>
            <a:spLocks noGrp="1"/>
          </p:cNvSpPr>
          <p:nvPr>
            <p:ph type="dt" sz="half" idx="10"/>
          </p:nvPr>
        </p:nvSpPr>
        <p:spPr/>
        <p:txBody>
          <a:bodyPr/>
          <a:lstStyle/>
          <a:p>
            <a:fld id="{9A46E524-FD8D-452D-9C72-0AC53F7701F7}" type="datetimeFigureOut">
              <a:rPr lang="en-AU" smtClean="0"/>
              <a:t>24/01/2019</a:t>
            </a:fld>
            <a:endParaRPr lang="en-AU"/>
          </a:p>
        </p:txBody>
      </p:sp>
      <p:sp>
        <p:nvSpPr>
          <p:cNvPr id="5" name="Footer Placeholder 4">
            <a:extLst>
              <a:ext uri="{FF2B5EF4-FFF2-40B4-BE49-F238E27FC236}">
                <a16:creationId xmlns:a16="http://schemas.microsoft.com/office/drawing/2014/main" id="{7BF2E490-2D5D-49CA-895D-DF8F73B344EF}"/>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A105A932-25B6-4433-B49F-04B372C68C2C}"/>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312320012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9CE45-70E5-4CC1-AD8D-279F05620DAC}"/>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196F249F-AA96-434A-8690-AA415959717B}"/>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831AE689-A9F6-44A5-AC23-41647BA9B7EA}"/>
              </a:ext>
            </a:extLst>
          </p:cNvPr>
          <p:cNvSpPr>
            <a:spLocks noGrp="1"/>
          </p:cNvSpPr>
          <p:nvPr>
            <p:ph type="dt" sz="half" idx="10"/>
          </p:nvPr>
        </p:nvSpPr>
        <p:spPr/>
        <p:txBody>
          <a:bodyPr/>
          <a:lstStyle/>
          <a:p>
            <a:fld id="{9A46E524-FD8D-452D-9C72-0AC53F7701F7}" type="datetimeFigureOut">
              <a:rPr lang="en-AU" smtClean="0"/>
              <a:t>24/01/2019</a:t>
            </a:fld>
            <a:endParaRPr lang="en-AU"/>
          </a:p>
        </p:txBody>
      </p:sp>
      <p:sp>
        <p:nvSpPr>
          <p:cNvPr id="5" name="Footer Placeholder 4">
            <a:extLst>
              <a:ext uri="{FF2B5EF4-FFF2-40B4-BE49-F238E27FC236}">
                <a16:creationId xmlns:a16="http://schemas.microsoft.com/office/drawing/2014/main" id="{288CEF16-C9AC-4782-884B-DF1436B5A5F1}"/>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6DE1A379-610C-4439-996D-3AB961E3011B}"/>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41548370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839007D-6BCD-43A3-816F-9B9944EEE7DD}" type="datetime1">
              <a:rPr lang="en-US" smtClean="0"/>
              <a:t>1/24/2019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pic>
        <p:nvPicPr>
          <p:cNvPr id="11" name="Picture 10">
            <a:extLst>
              <a:ext uri="{FF2B5EF4-FFF2-40B4-BE49-F238E27FC236}">
                <a16:creationId xmlns:a16="http://schemas.microsoft.com/office/drawing/2014/main" id="{BFF7BC70-E094-4F80-822B-639F9FC1622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16200000">
            <a:off x="2666998" y="-2667176"/>
            <a:ext cx="6858001" cy="12192000"/>
          </a:xfrm>
          <a:prstGeom prst="rect">
            <a:avLst/>
          </a:prstGeom>
        </p:spPr>
      </p:pic>
      <p:sp>
        <p:nvSpPr>
          <p:cNvPr id="13" name="Rectangle 12">
            <a:extLst>
              <a:ext uri="{FF2B5EF4-FFF2-40B4-BE49-F238E27FC236}">
                <a16:creationId xmlns:a16="http://schemas.microsoft.com/office/drawing/2014/main" id="{BA8B7A6E-F2EF-4B10-9AB9-26C7F22B2D14}"/>
              </a:ext>
            </a:extLst>
          </p:cNvPr>
          <p:cNvSpPr/>
          <p:nvPr userDrawn="1"/>
        </p:nvSpPr>
        <p:spPr>
          <a:xfrm>
            <a:off x="-1" y="885825"/>
            <a:ext cx="12192001" cy="5372100"/>
          </a:xfrm>
          <a:prstGeom prst="rect">
            <a:avLst/>
          </a:prstGeom>
          <a:solidFill>
            <a:schemeClr val="bg1"/>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01D60167-090C-46DC-B89E-F3C030B23AE0}"/>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7234" y="66589"/>
            <a:ext cx="1775065" cy="752648"/>
          </a:xfrm>
          <a:prstGeom prst="rect">
            <a:avLst/>
          </a:prstGeom>
        </p:spPr>
      </p:pic>
      <p:sp>
        <p:nvSpPr>
          <p:cNvPr id="15" name="TextBox 14">
            <a:extLst>
              <a:ext uri="{FF2B5EF4-FFF2-40B4-BE49-F238E27FC236}">
                <a16:creationId xmlns:a16="http://schemas.microsoft.com/office/drawing/2014/main" id="{EADFB6F7-5E71-4B9F-8491-B3166C1B073E}"/>
              </a:ext>
            </a:extLst>
          </p:cNvPr>
          <p:cNvSpPr txBox="1"/>
          <p:nvPr userDrawn="1"/>
        </p:nvSpPr>
        <p:spPr>
          <a:xfrm>
            <a:off x="10728086" y="6402663"/>
            <a:ext cx="1465384" cy="461665"/>
          </a:xfrm>
          <a:prstGeom prst="rect">
            <a:avLst/>
          </a:prstGeom>
          <a:noFill/>
        </p:spPr>
        <p:txBody>
          <a:bodyPr wrap="square" rtlCol="0">
            <a:spAutoFit/>
          </a:bodyPr>
          <a:lstStyle/>
          <a:p>
            <a:r>
              <a:rPr lang="en-US" sz="2400" dirty="0">
                <a:solidFill>
                  <a:schemeClr val="bg1"/>
                </a:solidFill>
              </a:rPr>
              <a:t>nci.org.au</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E2D0C6-1873-4272-BAB7-F52E42BF403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U"/>
          </a:p>
        </p:txBody>
      </p:sp>
      <p:sp>
        <p:nvSpPr>
          <p:cNvPr id="3" name="Text Placeholder 2">
            <a:extLst>
              <a:ext uri="{FF2B5EF4-FFF2-40B4-BE49-F238E27FC236}">
                <a16:creationId xmlns:a16="http://schemas.microsoft.com/office/drawing/2014/main" id="{298DCA46-7A3A-408E-BA3F-56FE76305B6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20F3041B-44A2-49F0-9E07-7D99DE7C8322}"/>
              </a:ext>
            </a:extLst>
          </p:cNvPr>
          <p:cNvSpPr>
            <a:spLocks noGrp="1"/>
          </p:cNvSpPr>
          <p:nvPr>
            <p:ph type="dt" sz="half" idx="10"/>
          </p:nvPr>
        </p:nvSpPr>
        <p:spPr/>
        <p:txBody>
          <a:bodyPr/>
          <a:lstStyle/>
          <a:p>
            <a:fld id="{9A46E524-FD8D-452D-9C72-0AC53F7701F7}" type="datetimeFigureOut">
              <a:rPr lang="en-AU" smtClean="0"/>
              <a:t>24/01/2019</a:t>
            </a:fld>
            <a:endParaRPr lang="en-AU"/>
          </a:p>
        </p:txBody>
      </p:sp>
      <p:sp>
        <p:nvSpPr>
          <p:cNvPr id="5" name="Footer Placeholder 4">
            <a:extLst>
              <a:ext uri="{FF2B5EF4-FFF2-40B4-BE49-F238E27FC236}">
                <a16:creationId xmlns:a16="http://schemas.microsoft.com/office/drawing/2014/main" id="{5D7DF613-A0FD-4EAF-B712-3B08C3B5E1E3}"/>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050B2506-132C-401A-BE06-A67410950E26}"/>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110923306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A8EBB0-4140-4FD3-AF23-4E5D8367ADF6}"/>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911D4BF9-B59A-402D-BDC4-6E82265E9D36}"/>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a:extLst>
              <a:ext uri="{FF2B5EF4-FFF2-40B4-BE49-F238E27FC236}">
                <a16:creationId xmlns:a16="http://schemas.microsoft.com/office/drawing/2014/main" id="{B8805B9E-0C48-463F-9EB3-C1A147F570BF}"/>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a:extLst>
              <a:ext uri="{FF2B5EF4-FFF2-40B4-BE49-F238E27FC236}">
                <a16:creationId xmlns:a16="http://schemas.microsoft.com/office/drawing/2014/main" id="{59F8CD23-8362-439E-AEE1-2A8EEB4067F4}"/>
              </a:ext>
            </a:extLst>
          </p:cNvPr>
          <p:cNvSpPr>
            <a:spLocks noGrp="1"/>
          </p:cNvSpPr>
          <p:nvPr>
            <p:ph type="dt" sz="half" idx="10"/>
          </p:nvPr>
        </p:nvSpPr>
        <p:spPr/>
        <p:txBody>
          <a:bodyPr/>
          <a:lstStyle/>
          <a:p>
            <a:fld id="{9A46E524-FD8D-452D-9C72-0AC53F7701F7}" type="datetimeFigureOut">
              <a:rPr lang="en-AU" smtClean="0"/>
              <a:t>24/01/2019</a:t>
            </a:fld>
            <a:endParaRPr lang="en-AU"/>
          </a:p>
        </p:txBody>
      </p:sp>
      <p:sp>
        <p:nvSpPr>
          <p:cNvPr id="6" name="Footer Placeholder 5">
            <a:extLst>
              <a:ext uri="{FF2B5EF4-FFF2-40B4-BE49-F238E27FC236}">
                <a16:creationId xmlns:a16="http://schemas.microsoft.com/office/drawing/2014/main" id="{4AF965A6-C13A-48CC-9261-7CDD9685C516}"/>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FFE6DE39-F0CE-416E-A714-9DAB2F92CFCA}"/>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141995037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5A051F-CCC7-4099-89AC-940FFC2627F5}"/>
              </a:ext>
            </a:extLst>
          </p:cNvPr>
          <p:cNvSpPr>
            <a:spLocks noGrp="1"/>
          </p:cNvSpPr>
          <p:nvPr>
            <p:ph type="title"/>
          </p:nvPr>
        </p:nvSpPr>
        <p:spPr>
          <a:xfrm>
            <a:off x="839788" y="365125"/>
            <a:ext cx="10515600" cy="1325563"/>
          </a:xfrm>
        </p:spPr>
        <p:txBody>
          <a:bodyPr/>
          <a:lstStyle/>
          <a:p>
            <a:r>
              <a:rPr lang="en-US"/>
              <a:t>Click to edit Master title style</a:t>
            </a:r>
            <a:endParaRPr lang="en-AU"/>
          </a:p>
        </p:txBody>
      </p:sp>
      <p:sp>
        <p:nvSpPr>
          <p:cNvPr id="3" name="Text Placeholder 2">
            <a:extLst>
              <a:ext uri="{FF2B5EF4-FFF2-40B4-BE49-F238E27FC236}">
                <a16:creationId xmlns:a16="http://schemas.microsoft.com/office/drawing/2014/main" id="{BB7041F2-1CB9-449F-AE4F-4A19FC6B6EC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0034B6C1-23B4-4236-B5C8-D3841CC951C5}"/>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a:extLst>
              <a:ext uri="{FF2B5EF4-FFF2-40B4-BE49-F238E27FC236}">
                <a16:creationId xmlns:a16="http://schemas.microsoft.com/office/drawing/2014/main" id="{9C8626C4-A45F-4392-9DBC-1F596B0301C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6A26CD91-99BB-4C51-A3E2-5B174D47B546}"/>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a:extLst>
              <a:ext uri="{FF2B5EF4-FFF2-40B4-BE49-F238E27FC236}">
                <a16:creationId xmlns:a16="http://schemas.microsoft.com/office/drawing/2014/main" id="{042C38E9-A62F-4E2C-9BE1-1C4B4D8656C6}"/>
              </a:ext>
            </a:extLst>
          </p:cNvPr>
          <p:cNvSpPr>
            <a:spLocks noGrp="1"/>
          </p:cNvSpPr>
          <p:nvPr>
            <p:ph type="dt" sz="half" idx="10"/>
          </p:nvPr>
        </p:nvSpPr>
        <p:spPr/>
        <p:txBody>
          <a:bodyPr/>
          <a:lstStyle/>
          <a:p>
            <a:fld id="{9A46E524-FD8D-452D-9C72-0AC53F7701F7}" type="datetimeFigureOut">
              <a:rPr lang="en-AU" smtClean="0"/>
              <a:t>24/01/2019</a:t>
            </a:fld>
            <a:endParaRPr lang="en-AU"/>
          </a:p>
        </p:txBody>
      </p:sp>
      <p:sp>
        <p:nvSpPr>
          <p:cNvPr id="8" name="Footer Placeholder 7">
            <a:extLst>
              <a:ext uri="{FF2B5EF4-FFF2-40B4-BE49-F238E27FC236}">
                <a16:creationId xmlns:a16="http://schemas.microsoft.com/office/drawing/2014/main" id="{64AF3A78-B2E5-42DF-B9D1-25E769B0E420}"/>
              </a:ext>
            </a:extLst>
          </p:cNvPr>
          <p:cNvSpPr>
            <a:spLocks noGrp="1"/>
          </p:cNvSpPr>
          <p:nvPr>
            <p:ph type="ftr" sz="quarter" idx="11"/>
          </p:nvPr>
        </p:nvSpPr>
        <p:spPr/>
        <p:txBody>
          <a:bodyPr/>
          <a:lstStyle/>
          <a:p>
            <a:endParaRPr lang="en-AU"/>
          </a:p>
        </p:txBody>
      </p:sp>
      <p:sp>
        <p:nvSpPr>
          <p:cNvPr id="9" name="Slide Number Placeholder 8">
            <a:extLst>
              <a:ext uri="{FF2B5EF4-FFF2-40B4-BE49-F238E27FC236}">
                <a16:creationId xmlns:a16="http://schemas.microsoft.com/office/drawing/2014/main" id="{DF9C628E-D9D2-4E6B-A349-CCD20D5D8820}"/>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254762307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95CEBE-A319-4DE9-B8A5-01E4DD6A0FD3}"/>
              </a:ext>
            </a:extLst>
          </p:cNvPr>
          <p:cNvSpPr>
            <a:spLocks noGrp="1"/>
          </p:cNvSpPr>
          <p:nvPr>
            <p:ph type="title"/>
          </p:nvPr>
        </p:nvSpPr>
        <p:spPr/>
        <p:txBody>
          <a:bodyPr/>
          <a:lstStyle/>
          <a:p>
            <a:r>
              <a:rPr lang="en-US"/>
              <a:t>Click to edit Master title style</a:t>
            </a:r>
            <a:endParaRPr lang="en-AU"/>
          </a:p>
        </p:txBody>
      </p:sp>
      <p:sp>
        <p:nvSpPr>
          <p:cNvPr id="3" name="Date Placeholder 2">
            <a:extLst>
              <a:ext uri="{FF2B5EF4-FFF2-40B4-BE49-F238E27FC236}">
                <a16:creationId xmlns:a16="http://schemas.microsoft.com/office/drawing/2014/main" id="{AB5582F9-5666-4B7F-9250-CFBCCB58022B}"/>
              </a:ext>
            </a:extLst>
          </p:cNvPr>
          <p:cNvSpPr>
            <a:spLocks noGrp="1"/>
          </p:cNvSpPr>
          <p:nvPr>
            <p:ph type="dt" sz="half" idx="10"/>
          </p:nvPr>
        </p:nvSpPr>
        <p:spPr/>
        <p:txBody>
          <a:bodyPr/>
          <a:lstStyle/>
          <a:p>
            <a:fld id="{9A46E524-FD8D-452D-9C72-0AC53F7701F7}" type="datetimeFigureOut">
              <a:rPr lang="en-AU" smtClean="0"/>
              <a:t>24/01/2019</a:t>
            </a:fld>
            <a:endParaRPr lang="en-AU"/>
          </a:p>
        </p:txBody>
      </p:sp>
      <p:sp>
        <p:nvSpPr>
          <p:cNvPr id="4" name="Footer Placeholder 3">
            <a:extLst>
              <a:ext uri="{FF2B5EF4-FFF2-40B4-BE49-F238E27FC236}">
                <a16:creationId xmlns:a16="http://schemas.microsoft.com/office/drawing/2014/main" id="{F7C3CCF8-9C44-4489-B2BB-990AB9A64DDE}"/>
              </a:ext>
            </a:extLst>
          </p:cNvPr>
          <p:cNvSpPr>
            <a:spLocks noGrp="1"/>
          </p:cNvSpPr>
          <p:nvPr>
            <p:ph type="ftr" sz="quarter" idx="11"/>
          </p:nvPr>
        </p:nvSpPr>
        <p:spPr/>
        <p:txBody>
          <a:bodyPr/>
          <a:lstStyle/>
          <a:p>
            <a:endParaRPr lang="en-AU"/>
          </a:p>
        </p:txBody>
      </p:sp>
      <p:sp>
        <p:nvSpPr>
          <p:cNvPr id="5" name="Slide Number Placeholder 4">
            <a:extLst>
              <a:ext uri="{FF2B5EF4-FFF2-40B4-BE49-F238E27FC236}">
                <a16:creationId xmlns:a16="http://schemas.microsoft.com/office/drawing/2014/main" id="{E3A26FD9-C0DC-49D2-A8EB-2DCAC6B78E58}"/>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192755991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4F815AF-EA87-42E0-93E5-9A763F42BB51}"/>
              </a:ext>
            </a:extLst>
          </p:cNvPr>
          <p:cNvSpPr>
            <a:spLocks noGrp="1"/>
          </p:cNvSpPr>
          <p:nvPr>
            <p:ph type="dt" sz="half" idx="10"/>
          </p:nvPr>
        </p:nvSpPr>
        <p:spPr/>
        <p:txBody>
          <a:bodyPr/>
          <a:lstStyle/>
          <a:p>
            <a:fld id="{9A46E524-FD8D-452D-9C72-0AC53F7701F7}" type="datetimeFigureOut">
              <a:rPr lang="en-AU" smtClean="0"/>
              <a:t>24/01/2019</a:t>
            </a:fld>
            <a:endParaRPr lang="en-AU"/>
          </a:p>
        </p:txBody>
      </p:sp>
      <p:sp>
        <p:nvSpPr>
          <p:cNvPr id="3" name="Footer Placeholder 2">
            <a:extLst>
              <a:ext uri="{FF2B5EF4-FFF2-40B4-BE49-F238E27FC236}">
                <a16:creationId xmlns:a16="http://schemas.microsoft.com/office/drawing/2014/main" id="{760254BB-6E67-4A2F-A50E-8113BD074C0A}"/>
              </a:ext>
            </a:extLst>
          </p:cNvPr>
          <p:cNvSpPr>
            <a:spLocks noGrp="1"/>
          </p:cNvSpPr>
          <p:nvPr>
            <p:ph type="ftr" sz="quarter" idx="11"/>
          </p:nvPr>
        </p:nvSpPr>
        <p:spPr/>
        <p:txBody>
          <a:bodyPr/>
          <a:lstStyle/>
          <a:p>
            <a:endParaRPr lang="en-AU"/>
          </a:p>
        </p:txBody>
      </p:sp>
      <p:sp>
        <p:nvSpPr>
          <p:cNvPr id="4" name="Slide Number Placeholder 3">
            <a:extLst>
              <a:ext uri="{FF2B5EF4-FFF2-40B4-BE49-F238E27FC236}">
                <a16:creationId xmlns:a16="http://schemas.microsoft.com/office/drawing/2014/main" id="{5E531617-B293-4A3D-A15B-87724DD7460D}"/>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195533914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46F1A-1D2A-4BAA-B6F8-47628A53CFC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Content Placeholder 2">
            <a:extLst>
              <a:ext uri="{FF2B5EF4-FFF2-40B4-BE49-F238E27FC236}">
                <a16:creationId xmlns:a16="http://schemas.microsoft.com/office/drawing/2014/main" id="{27BE9EC4-2610-47C1-8048-2F42E58F36D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a:extLst>
              <a:ext uri="{FF2B5EF4-FFF2-40B4-BE49-F238E27FC236}">
                <a16:creationId xmlns:a16="http://schemas.microsoft.com/office/drawing/2014/main" id="{39A1A855-A365-4AD0-AC25-FEBC5075098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523968B-8FB5-4936-AD6B-917A6EF06117}"/>
              </a:ext>
            </a:extLst>
          </p:cNvPr>
          <p:cNvSpPr>
            <a:spLocks noGrp="1"/>
          </p:cNvSpPr>
          <p:nvPr>
            <p:ph type="dt" sz="half" idx="10"/>
          </p:nvPr>
        </p:nvSpPr>
        <p:spPr/>
        <p:txBody>
          <a:bodyPr/>
          <a:lstStyle/>
          <a:p>
            <a:fld id="{9A46E524-FD8D-452D-9C72-0AC53F7701F7}" type="datetimeFigureOut">
              <a:rPr lang="en-AU" smtClean="0"/>
              <a:t>24/01/2019</a:t>
            </a:fld>
            <a:endParaRPr lang="en-AU"/>
          </a:p>
        </p:txBody>
      </p:sp>
      <p:sp>
        <p:nvSpPr>
          <p:cNvPr id="6" name="Footer Placeholder 5">
            <a:extLst>
              <a:ext uri="{FF2B5EF4-FFF2-40B4-BE49-F238E27FC236}">
                <a16:creationId xmlns:a16="http://schemas.microsoft.com/office/drawing/2014/main" id="{F8E41CA8-6201-47EB-AF24-24C2BC562FD6}"/>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AB132793-881E-4942-A2EB-7778B25A9A22}"/>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428783925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CF866-3E6F-4945-A762-47F06EAB133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Picture Placeholder 2">
            <a:extLst>
              <a:ext uri="{FF2B5EF4-FFF2-40B4-BE49-F238E27FC236}">
                <a16:creationId xmlns:a16="http://schemas.microsoft.com/office/drawing/2014/main" id="{3F0A54C8-6E2B-4080-80B2-B4E661C44C0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a:extLst>
              <a:ext uri="{FF2B5EF4-FFF2-40B4-BE49-F238E27FC236}">
                <a16:creationId xmlns:a16="http://schemas.microsoft.com/office/drawing/2014/main" id="{4B93A923-734B-4855-B9EC-B6B07723773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676CFF3-A0E0-409F-AD4F-748A1C2A1F67}"/>
              </a:ext>
            </a:extLst>
          </p:cNvPr>
          <p:cNvSpPr>
            <a:spLocks noGrp="1"/>
          </p:cNvSpPr>
          <p:nvPr>
            <p:ph type="dt" sz="half" idx="10"/>
          </p:nvPr>
        </p:nvSpPr>
        <p:spPr/>
        <p:txBody>
          <a:bodyPr/>
          <a:lstStyle/>
          <a:p>
            <a:fld id="{9A46E524-FD8D-452D-9C72-0AC53F7701F7}" type="datetimeFigureOut">
              <a:rPr lang="en-AU" smtClean="0"/>
              <a:t>24/01/2019</a:t>
            </a:fld>
            <a:endParaRPr lang="en-AU"/>
          </a:p>
        </p:txBody>
      </p:sp>
      <p:sp>
        <p:nvSpPr>
          <p:cNvPr id="6" name="Footer Placeholder 5">
            <a:extLst>
              <a:ext uri="{FF2B5EF4-FFF2-40B4-BE49-F238E27FC236}">
                <a16:creationId xmlns:a16="http://schemas.microsoft.com/office/drawing/2014/main" id="{5FA3F752-B966-4198-985E-B718133A271A}"/>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4D788C59-D33E-4A69-A458-F7A03B7A9B99}"/>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91020551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CB6C06-0BDA-44D0-8851-7ECD800BF308}"/>
              </a:ext>
            </a:extLst>
          </p:cNvPr>
          <p:cNvSpPr>
            <a:spLocks noGrp="1"/>
          </p:cNvSpPr>
          <p:nvPr>
            <p:ph type="title"/>
          </p:nvPr>
        </p:nvSpPr>
        <p:spPr/>
        <p:txBody>
          <a:bodyPr/>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E7BC6BE2-5F1D-40BC-939F-378D634408DF}"/>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84415D36-02B4-4F56-89B9-C0183CB324C5}"/>
              </a:ext>
            </a:extLst>
          </p:cNvPr>
          <p:cNvSpPr>
            <a:spLocks noGrp="1"/>
          </p:cNvSpPr>
          <p:nvPr>
            <p:ph type="dt" sz="half" idx="10"/>
          </p:nvPr>
        </p:nvSpPr>
        <p:spPr/>
        <p:txBody>
          <a:bodyPr/>
          <a:lstStyle/>
          <a:p>
            <a:fld id="{9A46E524-FD8D-452D-9C72-0AC53F7701F7}" type="datetimeFigureOut">
              <a:rPr lang="en-AU" smtClean="0"/>
              <a:t>24/01/2019</a:t>
            </a:fld>
            <a:endParaRPr lang="en-AU"/>
          </a:p>
        </p:txBody>
      </p:sp>
      <p:sp>
        <p:nvSpPr>
          <p:cNvPr id="5" name="Footer Placeholder 4">
            <a:extLst>
              <a:ext uri="{FF2B5EF4-FFF2-40B4-BE49-F238E27FC236}">
                <a16:creationId xmlns:a16="http://schemas.microsoft.com/office/drawing/2014/main" id="{5D3E52F3-F026-41F5-88DF-80280CD0163B}"/>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05D771E5-C8A4-4014-B98C-94A4884903DD}"/>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402691765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0ABFFB4-7155-4469-BD5D-61BFC4BB156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ADC957D0-0F9E-4910-93BF-E455327E9295}"/>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8584DBDD-900B-40B9-A630-138374B69C34}"/>
              </a:ext>
            </a:extLst>
          </p:cNvPr>
          <p:cNvSpPr>
            <a:spLocks noGrp="1"/>
          </p:cNvSpPr>
          <p:nvPr>
            <p:ph type="dt" sz="half" idx="10"/>
          </p:nvPr>
        </p:nvSpPr>
        <p:spPr/>
        <p:txBody>
          <a:bodyPr/>
          <a:lstStyle/>
          <a:p>
            <a:fld id="{9A46E524-FD8D-452D-9C72-0AC53F7701F7}" type="datetimeFigureOut">
              <a:rPr lang="en-AU" smtClean="0"/>
              <a:t>24/01/2019</a:t>
            </a:fld>
            <a:endParaRPr lang="en-AU"/>
          </a:p>
        </p:txBody>
      </p:sp>
      <p:sp>
        <p:nvSpPr>
          <p:cNvPr id="5" name="Footer Placeholder 4">
            <a:extLst>
              <a:ext uri="{FF2B5EF4-FFF2-40B4-BE49-F238E27FC236}">
                <a16:creationId xmlns:a16="http://schemas.microsoft.com/office/drawing/2014/main" id="{40CBEE0C-82B6-4970-81CE-6F2F26914397}"/>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D322B818-01C5-4C82-BA16-7BEEEFC4E007}"/>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11154879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en-US"/>
              <a:t>Click to edit Master title style</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7A04BD80-684F-43EC-BD8A-3313B4EC3815}" type="datetime1">
              <a:rPr lang="en-US" smtClean="0"/>
              <a:t>1/24/2019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64D2021-F3A0-43D8-B6B3-AE7BBAB9890A}" type="datetime1">
              <a:rPr lang="en-US" smtClean="0"/>
              <a:t>1/24/2019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Content Placeholder 3"/>
          <p:cNvSpPr>
            <a:spLocks noGrp="1"/>
          </p:cNvSpPr>
          <p:nvPr>
            <p:ph sz="quarter" idx="13"/>
          </p:nvPr>
        </p:nvSpPr>
        <p:spPr>
          <a:xfrm>
            <a:off x="913774" y="3051012"/>
            <a:ext cx="5106027" cy="274018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3" name="Content Placeholder 5"/>
          <p:cNvSpPr>
            <a:spLocks noGrp="1"/>
          </p:cNvSpPr>
          <p:nvPr>
            <p:ph sz="quarter" idx="14"/>
          </p:nvPr>
        </p:nvSpPr>
        <p:spPr>
          <a:xfrm>
            <a:off x="6172200" y="3051012"/>
            <a:ext cx="5105401" cy="274018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82B9AF0-B7DD-4DE1-A9F5-91BE63737632}" type="datetime1">
              <a:rPr lang="en-US" smtClean="0"/>
              <a:t>1/24/2019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73F85E4-564C-4728-AEFB-C8F906AA693D}" type="datetime1">
              <a:rPr lang="en-US" smtClean="0"/>
              <a:t>1/24/2019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BE00A3BD-B35C-46C6-B7B7-E519136B132D}" type="datetime1">
              <a:rPr lang="en-US" smtClean="0"/>
              <a:t>1/24/2019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en-US"/>
              <a:t>Click to edit Master title style</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BC59E4D-16D2-4652-AD24-ABC7C4E21225}" type="datetime1">
              <a:rPr lang="en-US" smtClean="0"/>
              <a:t>1/24/2019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7BFFB6C-937C-401A-B23B-FFE1848A43F3}" type="datetime1">
              <a:rPr lang="en-US" smtClean="0"/>
              <a:t>1/24/2019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theme" Target="../theme/theme2.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19">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A3AB179A-3664-45B4-AF75-5A588F18B660}" type="datetime1">
              <a:rPr lang="en-US" smtClean="0"/>
              <a:t>1/24/2019</a:t>
            </a:fld>
            <a:endParaRPr lang="en-US" dirty="0"/>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en-US" dirty="0"/>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6D22F896-40B5-4ADD-8801-0D06FADFA09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hdr="0" ftr="0" dt="0"/>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99FB6DE-9E16-4A2E-8802-F35E9910BD8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a:extLst>
              <a:ext uri="{FF2B5EF4-FFF2-40B4-BE49-F238E27FC236}">
                <a16:creationId xmlns:a16="http://schemas.microsoft.com/office/drawing/2014/main" id="{67747937-2BA0-439E-8ED0-4BAF13A274C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E0C9BE96-5141-4EE8-9029-6A76ED02DF3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A46E524-FD8D-452D-9C72-0AC53F7701F7}" type="datetimeFigureOut">
              <a:rPr lang="en-AU" smtClean="0"/>
              <a:t>24/01/2019</a:t>
            </a:fld>
            <a:endParaRPr lang="en-AU"/>
          </a:p>
        </p:txBody>
      </p:sp>
      <p:sp>
        <p:nvSpPr>
          <p:cNvPr id="5" name="Footer Placeholder 4">
            <a:extLst>
              <a:ext uri="{FF2B5EF4-FFF2-40B4-BE49-F238E27FC236}">
                <a16:creationId xmlns:a16="http://schemas.microsoft.com/office/drawing/2014/main" id="{6A711EB9-6445-4FD9-BB72-A7C19DE2D77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p>
        </p:txBody>
      </p:sp>
      <p:sp>
        <p:nvSpPr>
          <p:cNvPr id="6" name="Slide Number Placeholder 5">
            <a:extLst>
              <a:ext uri="{FF2B5EF4-FFF2-40B4-BE49-F238E27FC236}">
                <a16:creationId xmlns:a16="http://schemas.microsoft.com/office/drawing/2014/main" id="{D21C1E42-3B40-4A82-B6FA-EC5EB89CF82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5A2046D-B5E2-406B-9EEF-1309C8AC3DA1}" type="slidenum">
              <a:rPr lang="en-AU" smtClean="0"/>
              <a:t>‹#›</a:t>
            </a:fld>
            <a:endParaRPr lang="en-AU"/>
          </a:p>
        </p:txBody>
      </p:sp>
    </p:spTree>
    <p:extLst>
      <p:ext uri="{BB962C8B-B14F-4D97-AF65-F5344CB8AC3E}">
        <p14:creationId xmlns:p14="http://schemas.microsoft.com/office/powerpoint/2010/main" val="4119929890"/>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www.esri.com/en-us/home" TargetMode="External"/><Relationship Id="rId2" Type="http://schemas.openxmlformats.org/officeDocument/2006/relationships/hyperlink" Target="http://learn.arcgis.com/en/projects/get-started-with-arcgis-pro/"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0.jpeg"/><Relationship Id="rId7" Type="http://schemas.openxmlformats.org/officeDocument/2006/relationships/image" Target="../media/image94.jpeg"/><Relationship Id="rId2" Type="http://schemas.openxmlformats.org/officeDocument/2006/relationships/image" Target="../media/image89.png"/><Relationship Id="rId1" Type="http://schemas.openxmlformats.org/officeDocument/2006/relationships/slideLayout" Target="../slideLayouts/slideLayout2.xml"/><Relationship Id="rId6" Type="http://schemas.openxmlformats.org/officeDocument/2006/relationships/image" Target="../media/image93.jpeg"/><Relationship Id="rId5" Type="http://schemas.openxmlformats.org/officeDocument/2006/relationships/image" Target="../media/image92.jpeg"/><Relationship Id="rId4" Type="http://schemas.openxmlformats.org/officeDocument/2006/relationships/image" Target="../media/image91.jpe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3.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png"/><Relationship Id="rId18" Type="http://schemas.openxmlformats.org/officeDocument/2006/relationships/image" Target="../media/image21.png"/><Relationship Id="rId3" Type="http://schemas.openxmlformats.org/officeDocument/2006/relationships/hyperlink" Target="http://learngis.maps.arcgis.com/home/group.html?id=cf3694bd4b21468cbb08f457f8b6f7de#overview" TargetMode="External"/><Relationship Id="rId21" Type="http://schemas.openxmlformats.org/officeDocument/2006/relationships/image" Target="../media/image24.png"/><Relationship Id="rId7" Type="http://schemas.openxmlformats.org/officeDocument/2006/relationships/image" Target="../media/image10.png"/><Relationship Id="rId12" Type="http://schemas.openxmlformats.org/officeDocument/2006/relationships/image" Target="../media/image15.png"/><Relationship Id="rId17" Type="http://schemas.openxmlformats.org/officeDocument/2006/relationships/image" Target="../media/image20.png"/><Relationship Id="rId2" Type="http://schemas.openxmlformats.org/officeDocument/2006/relationships/slideLayout" Target="../slideLayouts/slideLayout2.xml"/><Relationship Id="rId16" Type="http://schemas.openxmlformats.org/officeDocument/2006/relationships/image" Target="../media/image19.png"/><Relationship Id="rId20" Type="http://schemas.openxmlformats.org/officeDocument/2006/relationships/image" Target="../media/image23.png"/><Relationship Id="rId1" Type="http://schemas.openxmlformats.org/officeDocument/2006/relationships/tags" Target="../tags/tag2.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5" Type="http://schemas.openxmlformats.org/officeDocument/2006/relationships/image" Target="../media/image18.png"/><Relationship Id="rId10" Type="http://schemas.openxmlformats.org/officeDocument/2006/relationships/image" Target="../media/image13.png"/><Relationship Id="rId19" Type="http://schemas.openxmlformats.org/officeDocument/2006/relationships/image" Target="../media/image22.png"/><Relationship Id="rId4" Type="http://schemas.openxmlformats.org/officeDocument/2006/relationships/image" Target="../media/image7.png"/><Relationship Id="rId9" Type="http://schemas.openxmlformats.org/officeDocument/2006/relationships/image" Target="../media/image12.png"/><Relationship Id="rId14" Type="http://schemas.openxmlformats.org/officeDocument/2006/relationships/image" Target="../media/image17.png"/></Relationships>
</file>

<file path=ppt/slides/_rels/slide4.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5.png"/><Relationship Id="rId3" Type="http://schemas.openxmlformats.org/officeDocument/2006/relationships/image" Target="../media/image25.png"/><Relationship Id="rId7" Type="http://schemas.openxmlformats.org/officeDocument/2006/relationships/image" Target="../media/image29.png"/><Relationship Id="rId12" Type="http://schemas.openxmlformats.org/officeDocument/2006/relationships/image" Target="../media/image34.png"/><Relationship Id="rId2" Type="http://schemas.openxmlformats.org/officeDocument/2006/relationships/slideLayout" Target="../slideLayouts/slideLayout2.xml"/><Relationship Id="rId1" Type="http://schemas.openxmlformats.org/officeDocument/2006/relationships/tags" Target="../tags/tag3.xml"/><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png"/><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png"/><Relationship Id="rId14" Type="http://schemas.openxmlformats.org/officeDocument/2006/relationships/image" Target="../media/image36.png"/></Relationships>
</file>

<file path=ppt/slides/_rels/slide5.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slideLayout" Target="../slideLayouts/slideLayout2.xml"/><Relationship Id="rId1" Type="http://schemas.openxmlformats.org/officeDocument/2006/relationships/tags" Target="../tags/tag4.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6.xml.rels><?xml version="1.0" encoding="UTF-8" standalone="yes"?>
<Relationships xmlns="http://schemas.openxmlformats.org/package/2006/relationships"><Relationship Id="rId8" Type="http://schemas.openxmlformats.org/officeDocument/2006/relationships/image" Target="../media/image47.png"/><Relationship Id="rId13" Type="http://schemas.openxmlformats.org/officeDocument/2006/relationships/image" Target="../media/image52.png"/><Relationship Id="rId3" Type="http://schemas.openxmlformats.org/officeDocument/2006/relationships/image" Target="../media/image42.png"/><Relationship Id="rId7" Type="http://schemas.openxmlformats.org/officeDocument/2006/relationships/image" Target="../media/image46.png"/><Relationship Id="rId12" Type="http://schemas.openxmlformats.org/officeDocument/2006/relationships/image" Target="../media/image51.png"/><Relationship Id="rId17" Type="http://schemas.openxmlformats.org/officeDocument/2006/relationships/image" Target="../media/image56.png"/><Relationship Id="rId2" Type="http://schemas.openxmlformats.org/officeDocument/2006/relationships/slideLayout" Target="../slideLayouts/slideLayout2.xml"/><Relationship Id="rId16" Type="http://schemas.openxmlformats.org/officeDocument/2006/relationships/image" Target="../media/image55.png"/><Relationship Id="rId1" Type="http://schemas.openxmlformats.org/officeDocument/2006/relationships/tags" Target="../tags/tag5.xml"/><Relationship Id="rId6" Type="http://schemas.openxmlformats.org/officeDocument/2006/relationships/image" Target="../media/image45.png"/><Relationship Id="rId11" Type="http://schemas.openxmlformats.org/officeDocument/2006/relationships/image" Target="../media/image50.png"/><Relationship Id="rId5" Type="http://schemas.openxmlformats.org/officeDocument/2006/relationships/image" Target="../media/image44.png"/><Relationship Id="rId15" Type="http://schemas.openxmlformats.org/officeDocument/2006/relationships/image" Target="../media/image54.png"/><Relationship Id="rId10" Type="http://schemas.openxmlformats.org/officeDocument/2006/relationships/image" Target="../media/image49.png"/><Relationship Id="rId4" Type="http://schemas.openxmlformats.org/officeDocument/2006/relationships/image" Target="../media/image43.png"/><Relationship Id="rId9" Type="http://schemas.openxmlformats.org/officeDocument/2006/relationships/image" Target="../media/image48.png"/><Relationship Id="rId14" Type="http://schemas.openxmlformats.org/officeDocument/2006/relationships/image" Target="../media/image53.png"/></Relationships>
</file>

<file path=ppt/slides/_rels/slide7.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slideLayout" Target="../slideLayouts/slideLayout2.xml"/><Relationship Id="rId1" Type="http://schemas.openxmlformats.org/officeDocument/2006/relationships/tags" Target="../tags/tag6.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slideLayout" Target="../slideLayouts/slideLayout2.xml"/><Relationship Id="rId1" Type="http://schemas.openxmlformats.org/officeDocument/2006/relationships/tags" Target="../tags/tag7.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9.xml.rels><?xml version="1.0" encoding="UTF-8" standalone="yes"?>
<Relationships xmlns="http://schemas.openxmlformats.org/package/2006/relationships"><Relationship Id="rId8" Type="http://schemas.openxmlformats.org/officeDocument/2006/relationships/image" Target="../media/image72.png"/><Relationship Id="rId13" Type="http://schemas.openxmlformats.org/officeDocument/2006/relationships/image" Target="../media/image77.png"/><Relationship Id="rId18" Type="http://schemas.openxmlformats.org/officeDocument/2006/relationships/image" Target="../media/image82.png"/><Relationship Id="rId3" Type="http://schemas.openxmlformats.org/officeDocument/2006/relationships/image" Target="../media/image67.png"/><Relationship Id="rId21" Type="http://schemas.openxmlformats.org/officeDocument/2006/relationships/image" Target="../media/image85.png"/><Relationship Id="rId7" Type="http://schemas.openxmlformats.org/officeDocument/2006/relationships/image" Target="../media/image71.png"/><Relationship Id="rId12" Type="http://schemas.openxmlformats.org/officeDocument/2006/relationships/image" Target="../media/image76.png"/><Relationship Id="rId17" Type="http://schemas.openxmlformats.org/officeDocument/2006/relationships/image" Target="../media/image81.png"/><Relationship Id="rId2" Type="http://schemas.openxmlformats.org/officeDocument/2006/relationships/image" Target="../media/image66.png"/><Relationship Id="rId16" Type="http://schemas.openxmlformats.org/officeDocument/2006/relationships/image" Target="../media/image80.png"/><Relationship Id="rId20" Type="http://schemas.openxmlformats.org/officeDocument/2006/relationships/image" Target="../media/image84.png"/><Relationship Id="rId1" Type="http://schemas.openxmlformats.org/officeDocument/2006/relationships/slideLayout" Target="../slideLayouts/slideLayout2.xml"/><Relationship Id="rId6" Type="http://schemas.openxmlformats.org/officeDocument/2006/relationships/image" Target="../media/image70.png"/><Relationship Id="rId11" Type="http://schemas.openxmlformats.org/officeDocument/2006/relationships/image" Target="../media/image75.png"/><Relationship Id="rId24" Type="http://schemas.openxmlformats.org/officeDocument/2006/relationships/image" Target="../media/image88.png"/><Relationship Id="rId5" Type="http://schemas.openxmlformats.org/officeDocument/2006/relationships/image" Target="../media/image69.png"/><Relationship Id="rId15" Type="http://schemas.openxmlformats.org/officeDocument/2006/relationships/image" Target="../media/image79.png"/><Relationship Id="rId23" Type="http://schemas.openxmlformats.org/officeDocument/2006/relationships/image" Target="../media/image87.png"/><Relationship Id="rId10" Type="http://schemas.openxmlformats.org/officeDocument/2006/relationships/image" Target="../media/image74.png"/><Relationship Id="rId19" Type="http://schemas.openxmlformats.org/officeDocument/2006/relationships/image" Target="../media/image83.png"/><Relationship Id="rId4" Type="http://schemas.openxmlformats.org/officeDocument/2006/relationships/image" Target="../media/image68.png"/><Relationship Id="rId9" Type="http://schemas.openxmlformats.org/officeDocument/2006/relationships/image" Target="../media/image73.png"/><Relationship Id="rId14" Type="http://schemas.openxmlformats.org/officeDocument/2006/relationships/image" Target="../media/image78.png"/><Relationship Id="rId22" Type="http://schemas.openxmlformats.org/officeDocument/2006/relationships/image" Target="../media/image8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E805DAD-3B5F-428A-B82F-8AA0ADFC6368}"/>
              </a:ext>
            </a:extLst>
          </p:cNvPr>
          <p:cNvSpPr/>
          <p:nvPr/>
        </p:nvSpPr>
        <p:spPr>
          <a:xfrm>
            <a:off x="23297" y="6582091"/>
            <a:ext cx="4955266" cy="2563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700">
                <a:latin typeface="Calibri" panose="020F0502020204030204" pitchFamily="34" charset="0"/>
                <a:cs typeface="Calibri" panose="020F0502020204030204" pitchFamily="34" charset="0"/>
              </a:rPr>
              <a:t>Copyright © 2019 by National Computational Infrastructure, Canberra, ACT, Australia. Author: Dr. Arapaut V Sivaprasad.</a:t>
            </a:r>
            <a:endParaRPr lang="en-AU" sz="700">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EBA8B5D4-56FB-48FC-A943-531E9876BE9D}"/>
              </a:ext>
            </a:extLst>
          </p:cNvPr>
          <p:cNvSpPr txBox="1"/>
          <p:nvPr/>
        </p:nvSpPr>
        <p:spPr>
          <a:xfrm>
            <a:off x="11183815" y="6658713"/>
            <a:ext cx="1000368" cy="200055"/>
          </a:xfrm>
          <a:prstGeom prst="rect">
            <a:avLst/>
          </a:prstGeom>
          <a:noFill/>
        </p:spPr>
        <p:txBody>
          <a:bodyPr wrap="square" rtlCol="0">
            <a:spAutoFit/>
          </a:bodyPr>
          <a:lstStyle/>
          <a:p>
            <a:pPr algn="r"/>
            <a:r>
              <a:rPr lang="en-US" sz="700">
                <a:solidFill>
                  <a:schemeClr val="bg1">
                    <a:lumMod val="50000"/>
                  </a:schemeClr>
                </a:solidFill>
                <a:latin typeface="Calibri" panose="020F0502020204030204" pitchFamily="34" charset="0"/>
                <a:cs typeface="Calibri" panose="020F0502020204030204" pitchFamily="34" charset="0"/>
              </a:rPr>
              <a:t>10 January, 2018</a:t>
            </a:r>
            <a:endParaRPr lang="en-AU" sz="700">
              <a:solidFill>
                <a:schemeClr val="bg1">
                  <a:lumMod val="50000"/>
                </a:schemeClr>
              </a:solidFill>
              <a:latin typeface="Calibri" panose="020F0502020204030204" pitchFamily="34" charset="0"/>
              <a:cs typeface="Calibri" panose="020F0502020204030204" pitchFamily="34" charset="0"/>
            </a:endParaRPr>
          </a:p>
        </p:txBody>
      </p:sp>
      <p:sp>
        <p:nvSpPr>
          <p:cNvPr id="8" name="Title 1">
            <a:extLst>
              <a:ext uri="{FF2B5EF4-FFF2-40B4-BE49-F238E27FC236}">
                <a16:creationId xmlns:a16="http://schemas.microsoft.com/office/drawing/2014/main" id="{E1786BF9-CC62-40D0-A37F-6D33BB64414C}"/>
              </a:ext>
            </a:extLst>
          </p:cNvPr>
          <p:cNvSpPr txBox="1">
            <a:spLocks/>
          </p:cNvSpPr>
          <p:nvPr/>
        </p:nvSpPr>
        <p:spPr>
          <a:xfrm>
            <a:off x="1672858" y="2457940"/>
            <a:ext cx="8689976" cy="94175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4800" kern="1200" cap="all" baseline="0">
                <a:solidFill>
                  <a:schemeClr val="tx1"/>
                </a:solidFill>
                <a:effectLst/>
                <a:latin typeface="Calibri" panose="020F0502020204030204" pitchFamily="34" charset="0"/>
                <a:ea typeface="+mj-ea"/>
                <a:cs typeface="Calibri" panose="020F0502020204030204" pitchFamily="34" charset="0"/>
              </a:defRPr>
            </a:lvl1pPr>
          </a:lstStyle>
          <a:p>
            <a:r>
              <a:rPr lang="en-US" sz="6000" b="1" cap="none">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ArcGIS Pro Essentials</a:t>
            </a:r>
            <a:endParaRPr lang="en-AU" sz="6000" b="1" cap="none">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11" name="Subtitle 2">
            <a:extLst>
              <a:ext uri="{FF2B5EF4-FFF2-40B4-BE49-F238E27FC236}">
                <a16:creationId xmlns:a16="http://schemas.microsoft.com/office/drawing/2014/main" id="{505BF06D-D6D3-4282-B3EC-77181165A23A}"/>
              </a:ext>
            </a:extLst>
          </p:cNvPr>
          <p:cNvSpPr txBox="1">
            <a:spLocks/>
          </p:cNvSpPr>
          <p:nvPr/>
        </p:nvSpPr>
        <p:spPr>
          <a:xfrm>
            <a:off x="1751012" y="3886201"/>
            <a:ext cx="8996936" cy="1540238"/>
          </a:xfrm>
          <a:prstGeom prst="rect">
            <a:avLst/>
          </a:prstGeom>
        </p:spPr>
        <p:txBody>
          <a:bodyPr vert="horz" lIns="91440" tIns="45720" rIns="91440" bIns="45720" rtlCol="0">
            <a:noAutofit/>
          </a:bodyPr>
          <a:lstStyle>
            <a:lvl1pPr marL="0" indent="0" algn="ctr" defTabSz="914400" rtl="0" eaLnBrk="1" latinLnBrk="0" hangingPunct="1">
              <a:lnSpc>
                <a:spcPct val="120000"/>
              </a:lnSpc>
              <a:spcBef>
                <a:spcPts val="1000"/>
              </a:spcBef>
              <a:buClr>
                <a:schemeClr val="tx1"/>
              </a:buClr>
              <a:buFont typeface="Arial" panose="020B0604020202020204" pitchFamily="34" charset="0"/>
              <a:buNone/>
              <a:defRPr sz="2200" kern="1200" cap="all" baseline="0">
                <a:solidFill>
                  <a:schemeClr val="bg1">
                    <a:lumMod val="50000"/>
                  </a:schemeClr>
                </a:solidFill>
                <a:effectLst/>
                <a:latin typeface="Calibri" panose="020F0502020204030204" pitchFamily="34" charset="0"/>
                <a:ea typeface="+mn-ea"/>
                <a:cs typeface="Calibri" panose="020F0502020204030204" pitchFamily="34" charset="0"/>
              </a:defRPr>
            </a:lvl1pPr>
            <a:lvl2pPr marL="457200" indent="0" algn="ctr" defTabSz="914400" rtl="0" eaLnBrk="1" latinLnBrk="0" hangingPunct="1">
              <a:lnSpc>
                <a:spcPct val="120000"/>
              </a:lnSpc>
              <a:spcBef>
                <a:spcPts val="500"/>
              </a:spcBef>
              <a:buClr>
                <a:schemeClr val="tx1"/>
              </a:buClr>
              <a:buFont typeface="Arial" panose="020B0604020202020204" pitchFamily="34" charset="0"/>
              <a:buNone/>
              <a:defRPr sz="2000" kern="1200" cap="all" baseline="0">
                <a:solidFill>
                  <a:schemeClr val="tx1"/>
                </a:solidFill>
                <a:effectLst/>
                <a:latin typeface="+mn-lt"/>
                <a:ea typeface="+mn-ea"/>
                <a:cs typeface="+mn-cs"/>
              </a:defRPr>
            </a:lvl2pPr>
            <a:lvl3pPr marL="914400" indent="0" algn="ctr" defTabSz="914400" rtl="0" eaLnBrk="1" latinLnBrk="0" hangingPunct="1">
              <a:lnSpc>
                <a:spcPct val="120000"/>
              </a:lnSpc>
              <a:spcBef>
                <a:spcPts val="500"/>
              </a:spcBef>
              <a:buClr>
                <a:schemeClr val="tx1"/>
              </a:buClr>
              <a:buFont typeface="Arial" panose="020B0604020202020204" pitchFamily="34" charset="0"/>
              <a:buNone/>
              <a:defRPr sz="1800" kern="1200" cap="all" baseline="0">
                <a:solidFill>
                  <a:schemeClr val="tx1"/>
                </a:solidFill>
                <a:effectLst/>
                <a:latin typeface="+mn-lt"/>
                <a:ea typeface="+mn-ea"/>
                <a:cs typeface="+mn-cs"/>
              </a:defRPr>
            </a:lvl3pPr>
            <a:lvl4pPr marL="1371600" indent="0" algn="ctr" defTabSz="914400" rtl="0" eaLnBrk="1" latinLnBrk="0" hangingPunct="1">
              <a:lnSpc>
                <a:spcPct val="120000"/>
              </a:lnSpc>
              <a:spcBef>
                <a:spcPts val="500"/>
              </a:spcBef>
              <a:buClr>
                <a:schemeClr val="tx1"/>
              </a:buClr>
              <a:buFont typeface="Arial" panose="020B0604020202020204" pitchFamily="34" charset="0"/>
              <a:buNone/>
              <a:defRPr sz="1600" kern="1200" cap="all" baseline="0">
                <a:solidFill>
                  <a:schemeClr val="tx1"/>
                </a:solidFill>
                <a:effectLst/>
                <a:latin typeface="+mn-lt"/>
                <a:ea typeface="+mn-ea"/>
                <a:cs typeface="+mn-cs"/>
              </a:defRPr>
            </a:lvl4pPr>
            <a:lvl5pPr marL="1828800" indent="0" algn="ctr" defTabSz="914400" rtl="0" eaLnBrk="1" latinLnBrk="0" hangingPunct="1">
              <a:lnSpc>
                <a:spcPct val="120000"/>
              </a:lnSpc>
              <a:spcBef>
                <a:spcPts val="500"/>
              </a:spcBef>
              <a:buClr>
                <a:schemeClr val="tx1"/>
              </a:buClr>
              <a:buFont typeface="Arial" panose="020B0604020202020204" pitchFamily="34" charset="0"/>
              <a:buNone/>
              <a:defRPr sz="1600" kern="1200" cap="all" baseline="0">
                <a:solidFill>
                  <a:schemeClr val="tx1"/>
                </a:solidFill>
                <a:effectLst/>
                <a:latin typeface="+mn-lt"/>
                <a:ea typeface="+mn-ea"/>
                <a:cs typeface="+mn-cs"/>
              </a:defRPr>
            </a:lvl5pPr>
            <a:lvl6pPr marL="2286000" indent="0" algn="ctr" defTabSz="914400" rtl="0" eaLnBrk="1" latinLnBrk="0" hangingPunct="1">
              <a:lnSpc>
                <a:spcPct val="120000"/>
              </a:lnSpc>
              <a:spcBef>
                <a:spcPts val="500"/>
              </a:spcBef>
              <a:buClr>
                <a:schemeClr val="tx1"/>
              </a:buClr>
              <a:buFont typeface="Arial" panose="020B0604020202020204" pitchFamily="34" charset="0"/>
              <a:buNone/>
              <a:defRPr sz="1600" kern="1200" cap="all" baseline="0">
                <a:solidFill>
                  <a:schemeClr val="tx1"/>
                </a:solidFill>
                <a:effectLst/>
                <a:latin typeface="+mn-lt"/>
                <a:ea typeface="+mn-ea"/>
                <a:cs typeface="+mn-cs"/>
              </a:defRPr>
            </a:lvl6pPr>
            <a:lvl7pPr marL="2743200" indent="0" algn="ctr" defTabSz="914400" rtl="0" eaLnBrk="1" latinLnBrk="0" hangingPunct="1">
              <a:lnSpc>
                <a:spcPct val="120000"/>
              </a:lnSpc>
              <a:spcBef>
                <a:spcPts val="500"/>
              </a:spcBef>
              <a:buClr>
                <a:schemeClr val="tx1"/>
              </a:buClr>
              <a:buFont typeface="Arial" panose="020B0604020202020204" pitchFamily="34" charset="0"/>
              <a:buNone/>
              <a:defRPr sz="1600" kern="1200" cap="all" baseline="0">
                <a:solidFill>
                  <a:schemeClr val="tx1"/>
                </a:solidFill>
                <a:effectLst/>
                <a:latin typeface="+mn-lt"/>
                <a:ea typeface="+mn-ea"/>
                <a:cs typeface="+mn-cs"/>
              </a:defRPr>
            </a:lvl7pPr>
            <a:lvl8pPr marL="3200400" indent="0" algn="ctr" defTabSz="914400" rtl="0" eaLnBrk="1" latinLnBrk="0" hangingPunct="1">
              <a:lnSpc>
                <a:spcPct val="120000"/>
              </a:lnSpc>
              <a:spcBef>
                <a:spcPts val="500"/>
              </a:spcBef>
              <a:buClr>
                <a:schemeClr val="tx1"/>
              </a:buClr>
              <a:buFont typeface="Arial" panose="020B0604020202020204" pitchFamily="34" charset="0"/>
              <a:buNone/>
              <a:defRPr sz="1600" kern="1200" cap="all" baseline="0">
                <a:solidFill>
                  <a:schemeClr val="tx1"/>
                </a:solidFill>
                <a:effectLst/>
                <a:latin typeface="+mn-lt"/>
                <a:ea typeface="+mn-ea"/>
                <a:cs typeface="+mn-cs"/>
              </a:defRPr>
            </a:lvl8pPr>
            <a:lvl9pPr marL="3657600" indent="0" algn="ctr" defTabSz="914400" rtl="0" eaLnBrk="1" latinLnBrk="0" hangingPunct="1">
              <a:lnSpc>
                <a:spcPct val="120000"/>
              </a:lnSpc>
              <a:spcBef>
                <a:spcPts val="500"/>
              </a:spcBef>
              <a:buClr>
                <a:schemeClr val="tx1"/>
              </a:buClr>
              <a:buFont typeface="Arial" panose="020B0604020202020204" pitchFamily="34" charset="0"/>
              <a:buNone/>
              <a:defRPr sz="1600" kern="1200" cap="all" baseline="0">
                <a:solidFill>
                  <a:schemeClr val="tx1"/>
                </a:solidFill>
                <a:effectLst/>
                <a:latin typeface="+mn-lt"/>
                <a:ea typeface="+mn-ea"/>
                <a:cs typeface="+mn-cs"/>
              </a:defRPr>
            </a:lvl9pPr>
          </a:lstStyle>
          <a:p>
            <a:r>
              <a:rPr lang="en-US" sz="1600" b="1" cap="none">
                <a:effectLst>
                  <a:outerShdw blurRad="38100" dist="38100" dir="2700000" algn="tl">
                    <a:srgbClr val="000000">
                      <a:alpha val="43137"/>
                    </a:srgbClr>
                  </a:outerShdw>
                </a:effectLst>
              </a:rPr>
              <a:t>Basics of ArcGIS from Desktop Tutorials.</a:t>
            </a:r>
            <a:br>
              <a:rPr lang="en-US" sz="1600" b="1" cap="none">
                <a:effectLst>
                  <a:outerShdw blurRad="38100" dist="38100" dir="2700000" algn="tl">
                    <a:srgbClr val="000000">
                      <a:alpha val="43137"/>
                    </a:srgbClr>
                  </a:outerShdw>
                </a:effectLst>
              </a:rPr>
            </a:br>
            <a:r>
              <a:rPr lang="en-US" sz="1600" b="1" cap="none">
                <a:solidFill>
                  <a:srgbClr val="92D050"/>
                </a:solidFill>
                <a:effectLst>
                  <a:outerShdw blurRad="38100" dist="38100" dir="2700000" algn="tl">
                    <a:srgbClr val="000000">
                      <a:alpha val="43137"/>
                    </a:srgbClr>
                  </a:outerShdw>
                </a:effectLst>
              </a:rPr>
              <a:t>MUST be viewed as a slideshow to see the process flow. Run it Auto or with the timings turned off. (Slide Show | Use Timings)</a:t>
            </a:r>
          </a:p>
          <a:p>
            <a:r>
              <a:rPr lang="en-US" sz="1200" b="1" cap="none">
                <a:effectLst>
                  <a:outerShdw blurRad="38100" dist="38100" dir="2700000" algn="tl">
                    <a:srgbClr val="000000">
                      <a:alpha val="43137"/>
                    </a:srgbClr>
                  </a:outerShdw>
                </a:effectLst>
              </a:rPr>
              <a:t>Ref: </a:t>
            </a:r>
            <a:r>
              <a:rPr lang="en-US" sz="1200" b="1" cap="none">
                <a:effectLst>
                  <a:outerShdw blurRad="38100" dist="38100" dir="2700000" algn="tl">
                    <a:srgbClr val="000000">
                      <a:alpha val="43137"/>
                    </a:srgbClr>
                  </a:outerShdw>
                </a:effectLst>
                <a:hlinkClick r:id="rId2"/>
              </a:rPr>
              <a:t>http://learn.arcgis.com/en/projects/get-started-with-arcgis-pro/</a:t>
            </a:r>
            <a:r>
              <a:rPr lang="en-US" sz="1200" b="1" cap="none">
                <a:effectLst>
                  <a:outerShdw blurRad="38100" dist="38100" dir="2700000" algn="tl">
                    <a:srgbClr val="000000">
                      <a:alpha val="43137"/>
                    </a:srgbClr>
                  </a:outerShdw>
                </a:effectLst>
              </a:rPr>
              <a:t> </a:t>
            </a:r>
            <a:endParaRPr lang="en-US" sz="1600" b="1" cap="none">
              <a:effectLst>
                <a:outerShdw blurRad="38100" dist="38100" dir="2700000" algn="tl">
                  <a:srgbClr val="000000">
                    <a:alpha val="43137"/>
                  </a:srgbClr>
                </a:outerShdw>
              </a:effectLst>
            </a:endParaRPr>
          </a:p>
        </p:txBody>
      </p:sp>
      <p:sp>
        <p:nvSpPr>
          <p:cNvPr id="12" name="TextBox 11">
            <a:extLst>
              <a:ext uri="{FF2B5EF4-FFF2-40B4-BE49-F238E27FC236}">
                <a16:creationId xmlns:a16="http://schemas.microsoft.com/office/drawing/2014/main" id="{9052CE8A-4598-4A04-8AD5-65BC677B955B}"/>
              </a:ext>
            </a:extLst>
          </p:cNvPr>
          <p:cNvSpPr txBox="1"/>
          <p:nvPr/>
        </p:nvSpPr>
        <p:spPr>
          <a:xfrm>
            <a:off x="2806601" y="5431610"/>
            <a:ext cx="6681276" cy="507831"/>
          </a:xfrm>
          <a:prstGeom prst="rect">
            <a:avLst/>
          </a:prstGeom>
          <a:noFill/>
          <a:ln w="3175">
            <a:solidFill>
              <a:schemeClr val="tx1"/>
            </a:solidFill>
          </a:ln>
        </p:spPr>
        <p:txBody>
          <a:bodyPr wrap="square" rtlCol="0">
            <a:spAutoFit/>
          </a:bodyPr>
          <a:lstStyle/>
          <a:p>
            <a:pPr algn="just"/>
            <a:r>
              <a:rPr lang="en-US" sz="900" b="1">
                <a:solidFill>
                  <a:schemeClr val="bg1">
                    <a:lumMod val="50000"/>
                  </a:schemeClr>
                </a:solidFill>
                <a:latin typeface="Calibri" panose="020F0502020204030204" pitchFamily="34" charset="0"/>
                <a:cs typeface="Calibri" panose="020F0502020204030204" pitchFamily="34" charset="0"/>
              </a:rPr>
              <a:t>ACKNOWLEDGEMENT</a:t>
            </a:r>
          </a:p>
          <a:p>
            <a:pPr algn="just"/>
            <a:r>
              <a:rPr lang="en-US" sz="900">
                <a:solidFill>
                  <a:schemeClr val="bg1">
                    <a:lumMod val="50000"/>
                  </a:schemeClr>
                </a:solidFill>
                <a:latin typeface="Calibri" panose="020F0502020204030204" pitchFamily="34" charset="0"/>
                <a:cs typeface="Calibri" panose="020F0502020204030204" pitchFamily="34" charset="0"/>
              </a:rPr>
              <a:t>This presentation is derived from the above page, with navigation and explanations added to simplify the learning process. While the presentation in its entirety remains the property of NCI, the knowledge base and some graphics in the above URL are owned by </a:t>
            </a:r>
            <a:r>
              <a:rPr lang="en-US" sz="900">
                <a:solidFill>
                  <a:schemeClr val="bg1">
                    <a:lumMod val="50000"/>
                  </a:schemeClr>
                </a:solidFill>
                <a:latin typeface="Calibri" panose="020F0502020204030204" pitchFamily="34" charset="0"/>
                <a:cs typeface="Calibri" panose="020F0502020204030204" pitchFamily="34" charset="0"/>
                <a:hlinkClick r:id="rId3"/>
              </a:rPr>
              <a:t>ESRI</a:t>
            </a:r>
            <a:endParaRPr lang="en-AU" sz="900">
              <a:solidFill>
                <a:schemeClr val="bg1">
                  <a:lumMod val="50000"/>
                </a:scheme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119176477"/>
      </p:ext>
    </p:extLst>
  </p:cSld>
  <p:clrMapOvr>
    <a:masterClrMapping/>
  </p:clrMapOvr>
  <mc:AlternateContent xmlns:mc="http://schemas.openxmlformats.org/markup-compatibility/2006" xmlns:p14="http://schemas.microsoft.com/office/powerpoint/2010/main">
    <mc:Choice Requires="p14">
      <p:transition spd="slow" p14:dur="2000" advTm="13660"/>
    </mc:Choice>
    <mc:Fallback xmlns="">
      <p:transition spd="slow" advTm="1366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0256B0A-7333-4765-AD82-A963C4A1CC81}"/>
              </a:ext>
            </a:extLst>
          </p:cNvPr>
          <p:cNvSpPr>
            <a:spLocks noGrp="1"/>
          </p:cNvSpPr>
          <p:nvPr>
            <p:ph type="sldNum" sz="quarter" idx="12"/>
          </p:nvPr>
        </p:nvSpPr>
        <p:spPr/>
        <p:txBody>
          <a:bodyPr/>
          <a:lstStyle/>
          <a:p>
            <a:fld id="{6D22F896-40B5-4ADD-8801-0D06FADFA095}" type="slidenum">
              <a:rPr lang="en-US" smtClean="0"/>
              <a:t>10</a:t>
            </a:fld>
            <a:endParaRPr lang="en-US" dirty="0"/>
          </a:p>
        </p:txBody>
      </p:sp>
      <p:sp>
        <p:nvSpPr>
          <p:cNvPr id="5" name="TextBox 4">
            <a:extLst>
              <a:ext uri="{FF2B5EF4-FFF2-40B4-BE49-F238E27FC236}">
                <a16:creationId xmlns:a16="http://schemas.microsoft.com/office/drawing/2014/main" id="{C334165E-46DE-42FC-901A-9F6B275488B4}"/>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Summary</a:t>
            </a:r>
          </a:p>
        </p:txBody>
      </p:sp>
      <p:sp>
        <p:nvSpPr>
          <p:cNvPr id="2" name="TextBox 1">
            <a:extLst>
              <a:ext uri="{FF2B5EF4-FFF2-40B4-BE49-F238E27FC236}">
                <a16:creationId xmlns:a16="http://schemas.microsoft.com/office/drawing/2014/main" id="{B6402656-03E7-4940-A772-0FAFE2490CC0}"/>
              </a:ext>
            </a:extLst>
          </p:cNvPr>
          <p:cNvSpPr txBox="1"/>
          <p:nvPr/>
        </p:nvSpPr>
        <p:spPr>
          <a:xfrm>
            <a:off x="1200150" y="1371600"/>
            <a:ext cx="6000750" cy="553998"/>
          </a:xfrm>
          <a:prstGeom prst="rect">
            <a:avLst/>
          </a:prstGeom>
          <a:noFill/>
          <a:ln w="3175">
            <a:noFill/>
          </a:ln>
        </p:spPr>
        <p:txBody>
          <a:bodyPr wrap="square" rtlCol="0">
            <a:spAutoFit/>
          </a:bodyPr>
          <a:lstStyle/>
          <a:p>
            <a:pPr algn="just"/>
            <a:r>
              <a:rPr lang="en-US" sz="1000">
                <a:latin typeface="Calibri" panose="020F0502020204030204" pitchFamily="34" charset="0"/>
                <a:cs typeface="Calibri" panose="020F0502020204030204" pitchFamily="34" charset="0"/>
              </a:rPr>
              <a:t>NOTHING HERE AT THE MOMENT! </a:t>
            </a:r>
          </a:p>
          <a:p>
            <a:pPr algn="just"/>
            <a:endParaRPr lang="en-US" sz="1000">
              <a:latin typeface="Calibri" panose="020F0502020204030204" pitchFamily="34" charset="0"/>
              <a:cs typeface="Calibri" panose="020F0502020204030204" pitchFamily="34" charset="0"/>
            </a:endParaRPr>
          </a:p>
          <a:p>
            <a:pPr algn="just"/>
            <a:r>
              <a:rPr lang="en-US" sz="1000">
                <a:latin typeface="Calibri" panose="020F0502020204030204" pitchFamily="34" charset="0"/>
                <a:cs typeface="Calibri" panose="020F0502020204030204" pitchFamily="34" charset="0"/>
              </a:rPr>
              <a:t>Will be updated after all modules have been described.</a:t>
            </a:r>
            <a:endParaRPr lang="en-AU" sz="100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654129355"/>
      </p:ext>
    </p:extLst>
  </p:cSld>
  <p:clrMapOvr>
    <a:masterClrMapping/>
  </p:clrMapOvr>
  <mc:AlternateContent xmlns:mc="http://schemas.openxmlformats.org/markup-compatibility/2006" xmlns:p14="http://schemas.microsoft.com/office/powerpoint/2010/main">
    <mc:Choice Requires="p14">
      <p:transition spd="slow" p14:dur="2000" advTm="4525"/>
    </mc:Choice>
    <mc:Fallback xmlns="">
      <p:transition spd="slow" advTm="4525"/>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a:extLst>
              <a:ext uri="{FF2B5EF4-FFF2-40B4-BE49-F238E27FC236}">
                <a16:creationId xmlns:a16="http://schemas.microsoft.com/office/drawing/2014/main" id="{03A37FE6-33D6-4A5C-A5A7-D46CC26771E2}"/>
              </a:ext>
            </a:extLst>
          </p:cNvPr>
          <p:cNvSpPr>
            <a:spLocks noGrp="1"/>
          </p:cNvSpPr>
          <p:nvPr>
            <p:ph type="title"/>
          </p:nvPr>
        </p:nvSpPr>
        <p:spPr>
          <a:xfrm>
            <a:off x="3409950" y="220664"/>
            <a:ext cx="7391400" cy="407987"/>
          </a:xfrm>
        </p:spPr>
        <p:txBody>
          <a:bodyPr>
            <a:normAutofit fontScale="90000"/>
          </a:bodyPr>
          <a:lstStyle/>
          <a:p>
            <a:r>
              <a:rPr lang="en-US" altLang="en-US" b="1" cap="none">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a typeface="ヒラギノ角ゴ Pro W3" pitchFamily="-102" charset="-128"/>
              </a:rPr>
              <a:t>Acknowledgements</a:t>
            </a:r>
          </a:p>
        </p:txBody>
      </p:sp>
      <p:pic>
        <p:nvPicPr>
          <p:cNvPr id="27651" name="Picture 4">
            <a:extLst>
              <a:ext uri="{FF2B5EF4-FFF2-40B4-BE49-F238E27FC236}">
                <a16:creationId xmlns:a16="http://schemas.microsoft.com/office/drawing/2014/main" id="{DCBA946B-AC4F-476A-9CF7-6CE7258984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66939" y="2117725"/>
            <a:ext cx="1722437" cy="1246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2" name="Picture 9">
            <a:extLst>
              <a:ext uri="{FF2B5EF4-FFF2-40B4-BE49-F238E27FC236}">
                <a16:creationId xmlns:a16="http://schemas.microsoft.com/office/drawing/2014/main" id="{220CE06C-D275-4CE9-81E5-0BCFE22EC4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17726" y="4103689"/>
            <a:ext cx="2136775" cy="1500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3" name="Picture 11">
            <a:extLst>
              <a:ext uri="{FF2B5EF4-FFF2-40B4-BE49-F238E27FC236}">
                <a16:creationId xmlns:a16="http://schemas.microsoft.com/office/drawing/2014/main" id="{BDB9F88C-A48A-45CC-A1C5-5459C56D28B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00639" y="4103689"/>
            <a:ext cx="1654175" cy="165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4" name="Picture 13">
            <a:extLst>
              <a:ext uri="{FF2B5EF4-FFF2-40B4-BE49-F238E27FC236}">
                <a16:creationId xmlns:a16="http://schemas.microsoft.com/office/drawing/2014/main" id="{08A84A2F-53EA-4AE9-9C2D-F9D71180800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50175" y="4222751"/>
            <a:ext cx="1906588" cy="1262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5" name="Picture 15">
            <a:extLst>
              <a:ext uri="{FF2B5EF4-FFF2-40B4-BE49-F238E27FC236}">
                <a16:creationId xmlns:a16="http://schemas.microsoft.com/office/drawing/2014/main" id="{74295E65-23E2-4F56-A523-B8B26644EA8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13301" y="2117726"/>
            <a:ext cx="2227263" cy="138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6" name="Picture 18">
            <a:extLst>
              <a:ext uri="{FF2B5EF4-FFF2-40B4-BE49-F238E27FC236}">
                <a16:creationId xmlns:a16="http://schemas.microsoft.com/office/drawing/2014/main" id="{3A0BF576-543A-40EF-8D7B-9D262378BC3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96163" y="2297113"/>
            <a:ext cx="26162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35451378"/>
      </p:ext>
    </p:extLst>
  </p:cSld>
  <p:clrMapOvr>
    <a:masterClrMapping/>
  </p:clrMapOvr>
  <mc:AlternateContent xmlns:mc="http://schemas.openxmlformats.org/markup-compatibility/2006" xmlns:p14="http://schemas.microsoft.com/office/powerpoint/2010/main">
    <mc:Choice Requires="p14">
      <p:transition spd="slow" p14:dur="2000" advTm="7099"/>
    </mc:Choice>
    <mc:Fallback xmlns="">
      <p:transition spd="slow" advTm="7099"/>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53">
            <a:extLst>
              <a:ext uri="{FF2B5EF4-FFF2-40B4-BE49-F238E27FC236}">
                <a16:creationId xmlns:a16="http://schemas.microsoft.com/office/drawing/2014/main" id="{F95EE0D8-2A93-4697-B99B-8060F8234D7C}"/>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Lesson Plan</a:t>
            </a:r>
          </a:p>
        </p:txBody>
      </p:sp>
      <p:pic>
        <p:nvPicPr>
          <p:cNvPr id="3" name="Picture 2">
            <a:extLst>
              <a:ext uri="{FF2B5EF4-FFF2-40B4-BE49-F238E27FC236}">
                <a16:creationId xmlns:a16="http://schemas.microsoft.com/office/drawing/2014/main" id="{7699A4EE-4E95-462B-AE03-65B168C24E83}"/>
              </a:ext>
            </a:extLst>
          </p:cNvPr>
          <p:cNvPicPr>
            <a:picLocks noChangeAspect="1"/>
          </p:cNvPicPr>
          <p:nvPr/>
        </p:nvPicPr>
        <p:blipFill>
          <a:blip r:embed="rId3"/>
          <a:stretch>
            <a:fillRect/>
          </a:stretch>
        </p:blipFill>
        <p:spPr>
          <a:xfrm>
            <a:off x="1547446" y="2399266"/>
            <a:ext cx="8963025" cy="1581150"/>
          </a:xfrm>
          <a:prstGeom prst="rect">
            <a:avLst/>
          </a:prstGeom>
        </p:spPr>
      </p:pic>
      <p:sp>
        <p:nvSpPr>
          <p:cNvPr id="4" name="TextBox 3">
            <a:extLst>
              <a:ext uri="{FF2B5EF4-FFF2-40B4-BE49-F238E27FC236}">
                <a16:creationId xmlns:a16="http://schemas.microsoft.com/office/drawing/2014/main" id="{76C6958F-895A-4641-9F7A-6F596C56E270}"/>
              </a:ext>
            </a:extLst>
          </p:cNvPr>
          <p:cNvSpPr txBox="1"/>
          <p:nvPr/>
        </p:nvSpPr>
        <p:spPr>
          <a:xfrm>
            <a:off x="1547446" y="1234831"/>
            <a:ext cx="8963025" cy="646331"/>
          </a:xfrm>
          <a:prstGeom prst="rect">
            <a:avLst/>
          </a:prstGeom>
          <a:noFill/>
          <a:ln w="3175">
            <a:solidFill>
              <a:schemeClr val="tx1"/>
            </a:solidFill>
          </a:ln>
        </p:spPr>
        <p:txBody>
          <a:bodyPr wrap="square" rtlCol="0">
            <a:spAutoFit/>
          </a:bodyPr>
          <a:lstStyle/>
          <a:p>
            <a:pPr algn="just"/>
            <a:r>
              <a:rPr lang="en-US" sz="1200">
                <a:latin typeface="Calibri" panose="020F0502020204030204" pitchFamily="34" charset="0"/>
                <a:cs typeface="Calibri" panose="020F0502020204030204" pitchFamily="34" charset="0"/>
              </a:rPr>
              <a:t>In this lesson, you'll use ArcMap to create a map of deforestation in the Brazilian state of Rondônia. Then, you'll predict how much deforestation would be caused by a road proposed to be built across the state. Your workflow requires a wide variety of data, feature editing, and analysis tools. You'll also learn how to share your results as an informative print map.</a:t>
            </a:r>
            <a:endParaRPr lang="en-AU" sz="1200">
              <a:latin typeface="Calibri" panose="020F0502020204030204" pitchFamily="34" charset="0"/>
              <a:cs typeface="Calibri" panose="020F0502020204030204" pitchFamily="34" charset="0"/>
            </a:endParaRPr>
          </a:p>
        </p:txBody>
      </p:sp>
      <p:sp>
        <p:nvSpPr>
          <p:cNvPr id="2" name="TextBox 1">
            <a:extLst>
              <a:ext uri="{FF2B5EF4-FFF2-40B4-BE49-F238E27FC236}">
                <a16:creationId xmlns:a16="http://schemas.microsoft.com/office/drawing/2014/main" id="{2210741F-9B0D-4059-8531-BED15DE478F3}"/>
              </a:ext>
            </a:extLst>
          </p:cNvPr>
          <p:cNvSpPr txBox="1"/>
          <p:nvPr/>
        </p:nvSpPr>
        <p:spPr>
          <a:xfrm>
            <a:off x="1547446" y="4498521"/>
            <a:ext cx="8963025" cy="1107996"/>
          </a:xfrm>
          <a:prstGeom prst="rect">
            <a:avLst/>
          </a:prstGeom>
          <a:noFill/>
          <a:ln w="3175">
            <a:solidFill>
              <a:schemeClr val="tx1"/>
            </a:solidFill>
          </a:ln>
        </p:spPr>
        <p:txBody>
          <a:bodyPr wrap="square" rtlCol="0">
            <a:spAutoFit/>
          </a:bodyPr>
          <a:lstStyle/>
          <a:p>
            <a:pPr algn="just"/>
            <a:r>
              <a:rPr lang="en-US" sz="1100" b="1">
                <a:latin typeface="Calibri" panose="020F0502020204030204" pitchFamily="34" charset="0"/>
                <a:cs typeface="Calibri" panose="020F0502020204030204" pitchFamily="34" charset="0"/>
              </a:rPr>
              <a:t>DISCLAIMER</a:t>
            </a:r>
          </a:p>
          <a:p>
            <a:pPr algn="just"/>
            <a:r>
              <a:rPr lang="en-US" sz="1100">
                <a:latin typeface="Calibri" panose="020F0502020204030204" pitchFamily="34" charset="0"/>
                <a:cs typeface="Calibri" panose="020F0502020204030204" pitchFamily="34" charset="0"/>
              </a:rPr>
              <a:t>This presentation is an animated flow of the steps in the four lessons listed above. It covers the process in about 10 minutes as compared to 3 hours by the lessons. However, it may not be an alternative to going through the lessons. Not every step is included in this animated presentation.  The way to get the best outcome is to study both. Textual instructions in the lessons are easier to understand if you run this presentation at least once. </a:t>
            </a:r>
          </a:p>
          <a:p>
            <a:pPr algn="just"/>
            <a:endParaRPr lang="en-US" sz="1100">
              <a:latin typeface="Calibri" panose="020F0502020204030204" pitchFamily="34" charset="0"/>
              <a:cs typeface="Calibri" panose="020F0502020204030204" pitchFamily="34" charset="0"/>
            </a:endParaRPr>
          </a:p>
          <a:p>
            <a:pPr algn="just"/>
            <a:r>
              <a:rPr lang="en-US" sz="1100">
                <a:latin typeface="Calibri" panose="020F0502020204030204" pitchFamily="34" charset="0"/>
                <a:cs typeface="Calibri" panose="020F0502020204030204" pitchFamily="34" charset="0"/>
              </a:rPr>
              <a:t>The copyright of this presentation is with NCI, whereas the knowledge base and some graphics are the property of ESRI.</a:t>
            </a:r>
            <a:endParaRPr lang="en-AU" sz="1100">
              <a:latin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272636782"/>
      </p:ext>
    </p:extLst>
  </p:cSld>
  <p:clrMapOvr>
    <a:masterClrMapping/>
  </p:clrMapOvr>
  <mc:AlternateContent xmlns:mc="http://schemas.openxmlformats.org/markup-compatibility/2006" xmlns:p14="http://schemas.microsoft.com/office/powerpoint/2010/main">
    <mc:Choice Requires="p14">
      <p:transition spd="slow" p14:dur="2000" advTm="29582"/>
    </mc:Choice>
    <mc:Fallback xmlns="">
      <p:transition spd="slow" advTm="2958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0256B0A-7333-4765-AD82-A963C4A1CC81}"/>
              </a:ext>
            </a:extLst>
          </p:cNvPr>
          <p:cNvSpPr>
            <a:spLocks noGrp="1"/>
          </p:cNvSpPr>
          <p:nvPr>
            <p:ph type="sldNum" sz="quarter" idx="12"/>
          </p:nvPr>
        </p:nvSpPr>
        <p:spPr/>
        <p:txBody>
          <a:bodyPr/>
          <a:lstStyle/>
          <a:p>
            <a:fld id="{6D22F896-40B5-4ADD-8801-0D06FADFA095}" type="slidenum">
              <a:rPr lang="en-US" smtClean="0"/>
              <a:t>3</a:t>
            </a:fld>
            <a:endParaRPr lang="en-US" dirty="0"/>
          </a:p>
        </p:txBody>
      </p:sp>
      <p:sp>
        <p:nvSpPr>
          <p:cNvPr id="5" name="TextBox 4">
            <a:extLst>
              <a:ext uri="{FF2B5EF4-FFF2-40B4-BE49-F238E27FC236}">
                <a16:creationId xmlns:a16="http://schemas.microsoft.com/office/drawing/2014/main" id="{C334165E-46DE-42FC-901A-9F6B275488B4}"/>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Explore the study area</a:t>
            </a:r>
          </a:p>
        </p:txBody>
      </p:sp>
      <p:sp>
        <p:nvSpPr>
          <p:cNvPr id="2" name="TextBox 1">
            <a:extLst>
              <a:ext uri="{FF2B5EF4-FFF2-40B4-BE49-F238E27FC236}">
                <a16:creationId xmlns:a16="http://schemas.microsoft.com/office/drawing/2014/main" id="{938087CD-D398-49BB-9FEE-516809DB1E3D}"/>
              </a:ext>
            </a:extLst>
          </p:cNvPr>
          <p:cNvSpPr txBox="1"/>
          <p:nvPr/>
        </p:nvSpPr>
        <p:spPr>
          <a:xfrm>
            <a:off x="155892" y="3576308"/>
            <a:ext cx="3171367" cy="246221"/>
          </a:xfrm>
          <a:prstGeom prst="rect">
            <a:avLst/>
          </a:prstGeom>
          <a:noFill/>
          <a:ln w="3175">
            <a:noFill/>
          </a:ln>
        </p:spPr>
        <p:txBody>
          <a:bodyPr wrap="square" rtlCol="0">
            <a:spAutoFit/>
          </a:bodyPr>
          <a:lstStyle/>
          <a:p>
            <a:pPr algn="just"/>
            <a:r>
              <a:rPr lang="en-US" sz="1000">
                <a:latin typeface="Calibri" panose="020F0502020204030204" pitchFamily="34" charset="0"/>
                <a:cs typeface="Calibri" panose="020F0502020204030204" pitchFamily="34" charset="0"/>
              </a:rPr>
              <a:t>1. Go to the </a:t>
            </a:r>
            <a:r>
              <a:rPr lang="en-US" sz="1000">
                <a:latin typeface="Calibri" panose="020F0502020204030204" pitchFamily="34" charset="0"/>
                <a:cs typeface="Calibri" panose="020F0502020204030204" pitchFamily="34" charset="0"/>
                <a:hlinkClick r:id="rId3"/>
              </a:rPr>
              <a:t>Get Started with ArcGIS Pro</a:t>
            </a:r>
            <a:r>
              <a:rPr lang="en-US" sz="1000">
                <a:latin typeface="Calibri" panose="020F0502020204030204" pitchFamily="34" charset="0"/>
                <a:cs typeface="Calibri" panose="020F0502020204030204" pitchFamily="34" charset="0"/>
              </a:rPr>
              <a:t> group.</a:t>
            </a:r>
            <a:endParaRPr lang="en-AU" sz="1000">
              <a:latin typeface="Calibri" panose="020F0502020204030204" pitchFamily="34" charset="0"/>
              <a:cs typeface="Calibri" panose="020F0502020204030204" pitchFamily="34" charset="0"/>
            </a:endParaRPr>
          </a:p>
        </p:txBody>
      </p:sp>
      <p:pic>
        <p:nvPicPr>
          <p:cNvPr id="3" name="Picture 2">
            <a:extLst>
              <a:ext uri="{FF2B5EF4-FFF2-40B4-BE49-F238E27FC236}">
                <a16:creationId xmlns:a16="http://schemas.microsoft.com/office/drawing/2014/main" id="{B7FF52AE-A64E-48E4-A96E-2F8CA2509DDC}"/>
              </a:ext>
            </a:extLst>
          </p:cNvPr>
          <p:cNvPicPr>
            <a:picLocks noChangeAspect="1"/>
          </p:cNvPicPr>
          <p:nvPr/>
        </p:nvPicPr>
        <p:blipFill>
          <a:blip r:embed="rId4"/>
          <a:stretch>
            <a:fillRect/>
          </a:stretch>
        </p:blipFill>
        <p:spPr>
          <a:xfrm>
            <a:off x="492369" y="1369890"/>
            <a:ext cx="2662626" cy="1037248"/>
          </a:xfrm>
          <a:prstGeom prst="rect">
            <a:avLst/>
          </a:prstGeom>
        </p:spPr>
      </p:pic>
      <p:pic>
        <p:nvPicPr>
          <p:cNvPr id="6" name="Picture 5">
            <a:extLst>
              <a:ext uri="{FF2B5EF4-FFF2-40B4-BE49-F238E27FC236}">
                <a16:creationId xmlns:a16="http://schemas.microsoft.com/office/drawing/2014/main" id="{971B38FC-8742-46B5-AEC2-0E4389834336}"/>
              </a:ext>
            </a:extLst>
          </p:cNvPr>
          <p:cNvPicPr>
            <a:picLocks noChangeAspect="1"/>
          </p:cNvPicPr>
          <p:nvPr/>
        </p:nvPicPr>
        <p:blipFill>
          <a:blip r:embed="rId5"/>
          <a:stretch>
            <a:fillRect/>
          </a:stretch>
        </p:blipFill>
        <p:spPr>
          <a:xfrm>
            <a:off x="492369" y="2595393"/>
            <a:ext cx="1266093" cy="249178"/>
          </a:xfrm>
          <a:prstGeom prst="rect">
            <a:avLst/>
          </a:prstGeom>
        </p:spPr>
      </p:pic>
      <p:pic>
        <p:nvPicPr>
          <p:cNvPr id="7" name="Picture 6">
            <a:extLst>
              <a:ext uri="{FF2B5EF4-FFF2-40B4-BE49-F238E27FC236}">
                <a16:creationId xmlns:a16="http://schemas.microsoft.com/office/drawing/2014/main" id="{278CD72D-21EB-4E8F-AAAF-C54864DA7FA7}"/>
              </a:ext>
            </a:extLst>
          </p:cNvPr>
          <p:cNvPicPr>
            <a:picLocks noChangeAspect="1"/>
          </p:cNvPicPr>
          <p:nvPr/>
        </p:nvPicPr>
        <p:blipFill>
          <a:blip r:embed="rId6"/>
          <a:stretch>
            <a:fillRect/>
          </a:stretch>
        </p:blipFill>
        <p:spPr>
          <a:xfrm>
            <a:off x="492369" y="2986258"/>
            <a:ext cx="1266093" cy="315165"/>
          </a:xfrm>
          <a:prstGeom prst="rect">
            <a:avLst/>
          </a:prstGeom>
        </p:spPr>
      </p:pic>
      <p:sp>
        <p:nvSpPr>
          <p:cNvPr id="8" name="TextBox 7">
            <a:extLst>
              <a:ext uri="{FF2B5EF4-FFF2-40B4-BE49-F238E27FC236}">
                <a16:creationId xmlns:a16="http://schemas.microsoft.com/office/drawing/2014/main" id="{6E55D7C2-280C-43E3-8693-60E69D65063B}"/>
              </a:ext>
            </a:extLst>
          </p:cNvPr>
          <p:cNvSpPr txBox="1"/>
          <p:nvPr/>
        </p:nvSpPr>
        <p:spPr>
          <a:xfrm>
            <a:off x="155892" y="3845059"/>
            <a:ext cx="3171367" cy="246221"/>
          </a:xfrm>
          <a:prstGeom prst="rect">
            <a:avLst/>
          </a:prstGeom>
          <a:noFill/>
          <a:ln w="3175">
            <a:noFill/>
          </a:ln>
        </p:spPr>
        <p:txBody>
          <a:bodyPr wrap="square" rtlCol="0">
            <a:spAutoFit/>
          </a:bodyPr>
          <a:lstStyle/>
          <a:p>
            <a:pPr algn="just"/>
            <a:r>
              <a:rPr lang="en-US" sz="1000">
                <a:latin typeface="Calibri" panose="020F0502020204030204" pitchFamily="34" charset="0"/>
                <a:cs typeface="Calibri" panose="020F0502020204030204" pitchFamily="34" charset="0"/>
              </a:rPr>
              <a:t>2. Download and save the </a:t>
            </a:r>
            <a:r>
              <a:rPr lang="en-US" sz="1000" i="1">
                <a:latin typeface="Calibri" panose="020F0502020204030204" pitchFamily="34" charset="0"/>
                <a:cs typeface="Calibri" panose="020F0502020204030204" pitchFamily="34" charset="0"/>
              </a:rPr>
              <a:t>Brazilian_Rainforest.mxd</a:t>
            </a:r>
            <a:r>
              <a:rPr lang="en-US" sz="1000">
                <a:latin typeface="Calibri" panose="020F0502020204030204" pitchFamily="34" charset="0"/>
                <a:cs typeface="Calibri" panose="020F0502020204030204" pitchFamily="34" charset="0"/>
              </a:rPr>
              <a:t> file.</a:t>
            </a:r>
            <a:endParaRPr lang="en-AU" sz="1000">
              <a:latin typeface="Calibri" panose="020F0502020204030204" pitchFamily="34" charset="0"/>
              <a:cs typeface="Calibri" panose="020F0502020204030204" pitchFamily="34" charset="0"/>
            </a:endParaRPr>
          </a:p>
        </p:txBody>
      </p:sp>
      <p:pic>
        <p:nvPicPr>
          <p:cNvPr id="10" name="Picture 9">
            <a:extLst>
              <a:ext uri="{FF2B5EF4-FFF2-40B4-BE49-F238E27FC236}">
                <a16:creationId xmlns:a16="http://schemas.microsoft.com/office/drawing/2014/main" id="{E850063F-E024-46D5-B6CB-E1FD07D5DAEB}"/>
              </a:ext>
            </a:extLst>
          </p:cNvPr>
          <p:cNvPicPr>
            <a:picLocks noChangeAspect="1"/>
          </p:cNvPicPr>
          <p:nvPr/>
        </p:nvPicPr>
        <p:blipFill>
          <a:blip r:embed="rId7"/>
          <a:stretch>
            <a:fillRect/>
          </a:stretch>
        </p:blipFill>
        <p:spPr>
          <a:xfrm>
            <a:off x="1964355" y="2986258"/>
            <a:ext cx="1075826" cy="315799"/>
          </a:xfrm>
          <a:prstGeom prst="rect">
            <a:avLst/>
          </a:prstGeom>
        </p:spPr>
      </p:pic>
      <p:pic>
        <p:nvPicPr>
          <p:cNvPr id="11" name="Picture 10">
            <a:extLst>
              <a:ext uri="{FF2B5EF4-FFF2-40B4-BE49-F238E27FC236}">
                <a16:creationId xmlns:a16="http://schemas.microsoft.com/office/drawing/2014/main" id="{E072081A-771F-4553-ADBC-E420C57763CB}"/>
              </a:ext>
            </a:extLst>
          </p:cNvPr>
          <p:cNvPicPr>
            <a:picLocks noChangeAspect="1"/>
          </p:cNvPicPr>
          <p:nvPr/>
        </p:nvPicPr>
        <p:blipFill>
          <a:blip r:embed="rId8"/>
          <a:stretch>
            <a:fillRect/>
          </a:stretch>
        </p:blipFill>
        <p:spPr>
          <a:xfrm>
            <a:off x="1964355" y="2595393"/>
            <a:ext cx="1075826" cy="255164"/>
          </a:xfrm>
          <a:prstGeom prst="rect">
            <a:avLst/>
          </a:prstGeom>
        </p:spPr>
      </p:pic>
      <p:sp>
        <p:nvSpPr>
          <p:cNvPr id="12" name="TextBox 11">
            <a:extLst>
              <a:ext uri="{FF2B5EF4-FFF2-40B4-BE49-F238E27FC236}">
                <a16:creationId xmlns:a16="http://schemas.microsoft.com/office/drawing/2014/main" id="{A8C26918-73C5-40BF-9508-2645EC8D0723}"/>
              </a:ext>
            </a:extLst>
          </p:cNvPr>
          <p:cNvSpPr txBox="1"/>
          <p:nvPr/>
        </p:nvSpPr>
        <p:spPr>
          <a:xfrm>
            <a:off x="155892" y="4113810"/>
            <a:ext cx="3171367" cy="246221"/>
          </a:xfrm>
          <a:prstGeom prst="rect">
            <a:avLst/>
          </a:prstGeom>
          <a:noFill/>
          <a:ln w="3175">
            <a:noFill/>
          </a:ln>
        </p:spPr>
        <p:txBody>
          <a:bodyPr wrap="square" rtlCol="0">
            <a:spAutoFit/>
          </a:bodyPr>
          <a:lstStyle/>
          <a:p>
            <a:pPr algn="just"/>
            <a:r>
              <a:rPr lang="en-US" sz="1000">
                <a:latin typeface="Calibri" panose="020F0502020204030204" pitchFamily="34" charset="0"/>
                <a:cs typeface="Calibri" panose="020F0502020204030204" pitchFamily="34" charset="0"/>
              </a:rPr>
              <a:t>3. Download and save the </a:t>
            </a:r>
            <a:r>
              <a:rPr lang="en-US" sz="1000" i="1">
                <a:latin typeface="Calibri" panose="020F0502020204030204" pitchFamily="34" charset="0"/>
                <a:cs typeface="Calibri" panose="020F0502020204030204" pitchFamily="34" charset="0"/>
              </a:rPr>
              <a:t>Rondonia.zip</a:t>
            </a:r>
            <a:r>
              <a:rPr lang="en-US" sz="1000">
                <a:latin typeface="Calibri" panose="020F0502020204030204" pitchFamily="34" charset="0"/>
                <a:cs typeface="Calibri" panose="020F0502020204030204" pitchFamily="34" charset="0"/>
              </a:rPr>
              <a:t> file.</a:t>
            </a:r>
            <a:endParaRPr lang="en-AU" sz="1000">
              <a:latin typeface="Calibri" panose="020F0502020204030204" pitchFamily="34" charset="0"/>
              <a:cs typeface="Calibri" panose="020F0502020204030204" pitchFamily="34" charset="0"/>
            </a:endParaRPr>
          </a:p>
        </p:txBody>
      </p:sp>
      <p:sp>
        <p:nvSpPr>
          <p:cNvPr id="13" name="TextBox 12">
            <a:extLst>
              <a:ext uri="{FF2B5EF4-FFF2-40B4-BE49-F238E27FC236}">
                <a16:creationId xmlns:a16="http://schemas.microsoft.com/office/drawing/2014/main" id="{8D7F97AB-8B81-4824-9919-7A829247178E}"/>
              </a:ext>
            </a:extLst>
          </p:cNvPr>
          <p:cNvSpPr txBox="1"/>
          <p:nvPr/>
        </p:nvSpPr>
        <p:spPr>
          <a:xfrm>
            <a:off x="155892" y="4382561"/>
            <a:ext cx="3171367" cy="246221"/>
          </a:xfrm>
          <a:prstGeom prst="rect">
            <a:avLst/>
          </a:prstGeom>
          <a:noFill/>
          <a:ln w="3175">
            <a:noFill/>
          </a:ln>
        </p:spPr>
        <p:txBody>
          <a:bodyPr wrap="square" rtlCol="0">
            <a:spAutoFit/>
          </a:bodyPr>
          <a:lstStyle/>
          <a:p>
            <a:pPr algn="just"/>
            <a:r>
              <a:rPr lang="en-US" sz="1000">
                <a:latin typeface="Calibri" panose="020F0502020204030204" pitchFamily="34" charset="0"/>
                <a:cs typeface="Calibri" panose="020F0502020204030204" pitchFamily="34" charset="0"/>
              </a:rPr>
              <a:t>4. Open ‘</a:t>
            </a:r>
            <a:r>
              <a:rPr lang="en-US" sz="1000" i="1">
                <a:latin typeface="Calibri" panose="020F0502020204030204" pitchFamily="34" charset="0"/>
                <a:cs typeface="Calibri" panose="020F0502020204030204" pitchFamily="34" charset="0"/>
              </a:rPr>
              <a:t>Start | ArcGIS Pro</a:t>
            </a:r>
            <a:r>
              <a:rPr lang="en-US" sz="1000">
                <a:latin typeface="Calibri" panose="020F0502020204030204" pitchFamily="34" charset="0"/>
                <a:cs typeface="Calibri" panose="020F0502020204030204" pitchFamily="34" charset="0"/>
              </a:rPr>
              <a:t>’ desktop program.</a:t>
            </a:r>
            <a:endParaRPr lang="en-AU" sz="1000">
              <a:latin typeface="Calibri" panose="020F0502020204030204" pitchFamily="34" charset="0"/>
              <a:cs typeface="Calibri" panose="020F0502020204030204" pitchFamily="34" charset="0"/>
            </a:endParaRPr>
          </a:p>
        </p:txBody>
      </p:sp>
      <p:pic>
        <p:nvPicPr>
          <p:cNvPr id="14" name="Picture 13">
            <a:extLst>
              <a:ext uri="{FF2B5EF4-FFF2-40B4-BE49-F238E27FC236}">
                <a16:creationId xmlns:a16="http://schemas.microsoft.com/office/drawing/2014/main" id="{DB9B327E-F1B0-4FA1-A8BE-BFDCD3714250}"/>
              </a:ext>
            </a:extLst>
          </p:cNvPr>
          <p:cNvPicPr>
            <a:picLocks noChangeAspect="1"/>
          </p:cNvPicPr>
          <p:nvPr/>
        </p:nvPicPr>
        <p:blipFill>
          <a:blip r:embed="rId9"/>
          <a:stretch>
            <a:fillRect/>
          </a:stretch>
        </p:blipFill>
        <p:spPr>
          <a:xfrm>
            <a:off x="3616079" y="1106690"/>
            <a:ext cx="1117652" cy="564305"/>
          </a:xfrm>
          <a:prstGeom prst="rect">
            <a:avLst/>
          </a:prstGeom>
        </p:spPr>
      </p:pic>
      <p:sp>
        <p:nvSpPr>
          <p:cNvPr id="15" name="Rectangle 14">
            <a:extLst>
              <a:ext uri="{FF2B5EF4-FFF2-40B4-BE49-F238E27FC236}">
                <a16:creationId xmlns:a16="http://schemas.microsoft.com/office/drawing/2014/main" id="{F5B71EA5-E1DF-4602-9E0C-6857782B91AC}"/>
              </a:ext>
            </a:extLst>
          </p:cNvPr>
          <p:cNvSpPr/>
          <p:nvPr/>
        </p:nvSpPr>
        <p:spPr>
          <a:xfrm>
            <a:off x="3673232" y="1478953"/>
            <a:ext cx="203200" cy="16934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6" name="Picture 15">
            <a:extLst>
              <a:ext uri="{FF2B5EF4-FFF2-40B4-BE49-F238E27FC236}">
                <a16:creationId xmlns:a16="http://schemas.microsoft.com/office/drawing/2014/main" id="{3D6B0082-4AD7-4814-94A0-AE721485AF0E}"/>
              </a:ext>
            </a:extLst>
          </p:cNvPr>
          <p:cNvPicPr>
            <a:picLocks noChangeAspect="1"/>
          </p:cNvPicPr>
          <p:nvPr/>
        </p:nvPicPr>
        <p:blipFill>
          <a:blip r:embed="rId10"/>
          <a:stretch>
            <a:fillRect/>
          </a:stretch>
        </p:blipFill>
        <p:spPr>
          <a:xfrm>
            <a:off x="3616079" y="1841318"/>
            <a:ext cx="2845744" cy="915297"/>
          </a:xfrm>
          <a:prstGeom prst="rect">
            <a:avLst/>
          </a:prstGeom>
        </p:spPr>
      </p:pic>
      <p:sp>
        <p:nvSpPr>
          <p:cNvPr id="17" name="TextBox 16">
            <a:extLst>
              <a:ext uri="{FF2B5EF4-FFF2-40B4-BE49-F238E27FC236}">
                <a16:creationId xmlns:a16="http://schemas.microsoft.com/office/drawing/2014/main" id="{A2B7D8E2-F54C-4891-973A-B2AD28AE0FF4}"/>
              </a:ext>
            </a:extLst>
          </p:cNvPr>
          <p:cNvSpPr txBox="1"/>
          <p:nvPr/>
        </p:nvSpPr>
        <p:spPr>
          <a:xfrm>
            <a:off x="155892" y="4651312"/>
            <a:ext cx="3171367" cy="246221"/>
          </a:xfrm>
          <a:prstGeom prst="rect">
            <a:avLst/>
          </a:prstGeom>
          <a:noFill/>
          <a:ln w="3175">
            <a:noFill/>
          </a:ln>
        </p:spPr>
        <p:txBody>
          <a:bodyPr wrap="square" rtlCol="0">
            <a:spAutoFit/>
          </a:bodyPr>
          <a:lstStyle/>
          <a:p>
            <a:pPr algn="just"/>
            <a:r>
              <a:rPr lang="en-US" sz="1000">
                <a:latin typeface="Calibri" panose="020F0502020204030204" pitchFamily="34" charset="0"/>
                <a:cs typeface="Calibri" panose="020F0502020204030204" pitchFamily="34" charset="0"/>
              </a:rPr>
              <a:t>5. Start a new project, ‘</a:t>
            </a:r>
            <a:r>
              <a:rPr lang="en-US" sz="1000" i="1">
                <a:latin typeface="Calibri" panose="020F0502020204030204" pitchFamily="34" charset="0"/>
                <a:cs typeface="Calibri" panose="020F0502020204030204" pitchFamily="34" charset="0"/>
              </a:rPr>
              <a:t>Rondonia Deforestation.aprx’</a:t>
            </a:r>
            <a:endParaRPr lang="en-AU" sz="1000">
              <a:latin typeface="Calibri" panose="020F0502020204030204" pitchFamily="34" charset="0"/>
              <a:cs typeface="Calibri" panose="020F0502020204030204" pitchFamily="34" charset="0"/>
            </a:endParaRPr>
          </a:p>
        </p:txBody>
      </p:sp>
      <p:pic>
        <p:nvPicPr>
          <p:cNvPr id="19" name="Picture 18">
            <a:extLst>
              <a:ext uri="{FF2B5EF4-FFF2-40B4-BE49-F238E27FC236}">
                <a16:creationId xmlns:a16="http://schemas.microsoft.com/office/drawing/2014/main" id="{8D0C2CA0-7A68-4695-8AE1-F50657D994F9}"/>
              </a:ext>
            </a:extLst>
          </p:cNvPr>
          <p:cNvPicPr>
            <a:picLocks noChangeAspect="1"/>
          </p:cNvPicPr>
          <p:nvPr/>
        </p:nvPicPr>
        <p:blipFill>
          <a:blip r:embed="rId11"/>
          <a:stretch>
            <a:fillRect/>
          </a:stretch>
        </p:blipFill>
        <p:spPr>
          <a:xfrm>
            <a:off x="3616080" y="2783357"/>
            <a:ext cx="1266093" cy="703385"/>
          </a:xfrm>
          <a:prstGeom prst="rect">
            <a:avLst/>
          </a:prstGeom>
        </p:spPr>
      </p:pic>
      <p:sp>
        <p:nvSpPr>
          <p:cNvPr id="20" name="Rectangle 19">
            <a:extLst>
              <a:ext uri="{FF2B5EF4-FFF2-40B4-BE49-F238E27FC236}">
                <a16:creationId xmlns:a16="http://schemas.microsoft.com/office/drawing/2014/main" id="{B1D61FCD-7313-4067-8359-0A14AA6C802F}"/>
              </a:ext>
            </a:extLst>
          </p:cNvPr>
          <p:cNvSpPr/>
          <p:nvPr/>
        </p:nvSpPr>
        <p:spPr>
          <a:xfrm>
            <a:off x="3839416" y="3085944"/>
            <a:ext cx="527050" cy="13995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22" name="Picture 21">
            <a:extLst>
              <a:ext uri="{FF2B5EF4-FFF2-40B4-BE49-F238E27FC236}">
                <a16:creationId xmlns:a16="http://schemas.microsoft.com/office/drawing/2014/main" id="{D046985B-2BCF-44C4-9ED8-9F540FA5F1A1}"/>
              </a:ext>
            </a:extLst>
          </p:cNvPr>
          <p:cNvPicPr>
            <a:picLocks noChangeAspect="1"/>
          </p:cNvPicPr>
          <p:nvPr/>
        </p:nvPicPr>
        <p:blipFill>
          <a:blip r:embed="rId12"/>
          <a:stretch>
            <a:fillRect/>
          </a:stretch>
        </p:blipFill>
        <p:spPr>
          <a:xfrm>
            <a:off x="3616081" y="3589162"/>
            <a:ext cx="1266092" cy="773405"/>
          </a:xfrm>
          <a:prstGeom prst="rect">
            <a:avLst/>
          </a:prstGeom>
        </p:spPr>
      </p:pic>
      <p:sp>
        <p:nvSpPr>
          <p:cNvPr id="23" name="Rectangle 22">
            <a:extLst>
              <a:ext uri="{FF2B5EF4-FFF2-40B4-BE49-F238E27FC236}">
                <a16:creationId xmlns:a16="http://schemas.microsoft.com/office/drawing/2014/main" id="{DF05629F-0AEA-4B7E-9E02-EF224AD7B295}"/>
              </a:ext>
            </a:extLst>
          </p:cNvPr>
          <p:cNvSpPr/>
          <p:nvPr/>
        </p:nvSpPr>
        <p:spPr>
          <a:xfrm>
            <a:off x="3842817" y="4215994"/>
            <a:ext cx="933701" cy="12723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24" name="Picture 23">
            <a:extLst>
              <a:ext uri="{FF2B5EF4-FFF2-40B4-BE49-F238E27FC236}">
                <a16:creationId xmlns:a16="http://schemas.microsoft.com/office/drawing/2014/main" id="{EAC1D9F1-6FCC-4B3B-96C8-EBD645520CAC}"/>
              </a:ext>
            </a:extLst>
          </p:cNvPr>
          <p:cNvPicPr>
            <a:picLocks noChangeAspect="1"/>
          </p:cNvPicPr>
          <p:nvPr/>
        </p:nvPicPr>
        <p:blipFill>
          <a:blip r:embed="rId13"/>
          <a:stretch>
            <a:fillRect/>
          </a:stretch>
        </p:blipFill>
        <p:spPr>
          <a:xfrm>
            <a:off x="4979910" y="2783357"/>
            <a:ext cx="1481913" cy="1579210"/>
          </a:xfrm>
          <a:prstGeom prst="rect">
            <a:avLst/>
          </a:prstGeom>
        </p:spPr>
      </p:pic>
      <p:pic>
        <p:nvPicPr>
          <p:cNvPr id="25" name="Picture 24">
            <a:extLst>
              <a:ext uri="{FF2B5EF4-FFF2-40B4-BE49-F238E27FC236}">
                <a16:creationId xmlns:a16="http://schemas.microsoft.com/office/drawing/2014/main" id="{D1843241-E6A5-4241-9169-4FC50814227E}"/>
              </a:ext>
            </a:extLst>
          </p:cNvPr>
          <p:cNvPicPr>
            <a:picLocks noChangeAspect="1"/>
          </p:cNvPicPr>
          <p:nvPr/>
        </p:nvPicPr>
        <p:blipFill>
          <a:blip r:embed="rId14"/>
          <a:stretch>
            <a:fillRect/>
          </a:stretch>
        </p:blipFill>
        <p:spPr>
          <a:xfrm>
            <a:off x="6514567" y="1841318"/>
            <a:ext cx="2192111" cy="918317"/>
          </a:xfrm>
          <a:prstGeom prst="rect">
            <a:avLst/>
          </a:prstGeom>
        </p:spPr>
      </p:pic>
      <p:sp>
        <p:nvSpPr>
          <p:cNvPr id="26" name="Rectangle 25">
            <a:extLst>
              <a:ext uri="{FF2B5EF4-FFF2-40B4-BE49-F238E27FC236}">
                <a16:creationId xmlns:a16="http://schemas.microsoft.com/office/drawing/2014/main" id="{E97D2EFA-A133-4DB2-8FA0-BCF7DBD87A8D}"/>
              </a:ext>
            </a:extLst>
          </p:cNvPr>
          <p:cNvSpPr/>
          <p:nvPr/>
        </p:nvSpPr>
        <p:spPr>
          <a:xfrm>
            <a:off x="8274700" y="2023936"/>
            <a:ext cx="410897" cy="42506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27" name="Picture 26">
            <a:extLst>
              <a:ext uri="{FF2B5EF4-FFF2-40B4-BE49-F238E27FC236}">
                <a16:creationId xmlns:a16="http://schemas.microsoft.com/office/drawing/2014/main" id="{C2E8CAD6-E6B2-450B-96C2-25E13FC6655F}"/>
              </a:ext>
            </a:extLst>
          </p:cNvPr>
          <p:cNvPicPr>
            <a:picLocks noChangeAspect="1"/>
          </p:cNvPicPr>
          <p:nvPr/>
        </p:nvPicPr>
        <p:blipFill>
          <a:blip r:embed="rId15"/>
          <a:stretch>
            <a:fillRect/>
          </a:stretch>
        </p:blipFill>
        <p:spPr>
          <a:xfrm>
            <a:off x="6514568" y="2785666"/>
            <a:ext cx="2192110" cy="1304542"/>
          </a:xfrm>
          <a:prstGeom prst="rect">
            <a:avLst/>
          </a:prstGeom>
        </p:spPr>
      </p:pic>
      <p:sp>
        <p:nvSpPr>
          <p:cNvPr id="28" name="Rectangle 27">
            <a:extLst>
              <a:ext uri="{FF2B5EF4-FFF2-40B4-BE49-F238E27FC236}">
                <a16:creationId xmlns:a16="http://schemas.microsoft.com/office/drawing/2014/main" id="{0CFFAA1E-E47B-4176-945A-52B4B374BBDA}"/>
              </a:ext>
            </a:extLst>
          </p:cNvPr>
          <p:cNvSpPr/>
          <p:nvPr/>
        </p:nvSpPr>
        <p:spPr>
          <a:xfrm>
            <a:off x="6884546" y="3313002"/>
            <a:ext cx="828000" cy="7560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29" name="Picture 28">
            <a:extLst>
              <a:ext uri="{FF2B5EF4-FFF2-40B4-BE49-F238E27FC236}">
                <a16:creationId xmlns:a16="http://schemas.microsoft.com/office/drawing/2014/main" id="{04E4C360-4106-4246-B041-06D1326A21FA}"/>
              </a:ext>
            </a:extLst>
          </p:cNvPr>
          <p:cNvPicPr>
            <a:picLocks noChangeAspect="1"/>
          </p:cNvPicPr>
          <p:nvPr/>
        </p:nvPicPr>
        <p:blipFill>
          <a:blip r:embed="rId16"/>
          <a:stretch>
            <a:fillRect/>
          </a:stretch>
        </p:blipFill>
        <p:spPr>
          <a:xfrm>
            <a:off x="6514567" y="4169504"/>
            <a:ext cx="1197979" cy="633815"/>
          </a:xfrm>
          <a:prstGeom prst="rect">
            <a:avLst/>
          </a:prstGeom>
        </p:spPr>
      </p:pic>
      <p:sp>
        <p:nvSpPr>
          <p:cNvPr id="30" name="Rectangle 29">
            <a:extLst>
              <a:ext uri="{FF2B5EF4-FFF2-40B4-BE49-F238E27FC236}">
                <a16:creationId xmlns:a16="http://schemas.microsoft.com/office/drawing/2014/main" id="{DA3A6BF9-60D8-49FD-B3E1-C42BE8420194}"/>
              </a:ext>
            </a:extLst>
          </p:cNvPr>
          <p:cNvSpPr/>
          <p:nvPr/>
        </p:nvSpPr>
        <p:spPr>
          <a:xfrm>
            <a:off x="7395664" y="4185501"/>
            <a:ext cx="280649" cy="38642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31" name="Picture 30">
            <a:extLst>
              <a:ext uri="{FF2B5EF4-FFF2-40B4-BE49-F238E27FC236}">
                <a16:creationId xmlns:a16="http://schemas.microsoft.com/office/drawing/2014/main" id="{A4C1BE3B-215C-4367-90C3-1059B9965EA4}"/>
              </a:ext>
            </a:extLst>
          </p:cNvPr>
          <p:cNvPicPr>
            <a:picLocks noChangeAspect="1"/>
          </p:cNvPicPr>
          <p:nvPr/>
        </p:nvPicPr>
        <p:blipFill>
          <a:blip r:embed="rId17"/>
          <a:stretch>
            <a:fillRect/>
          </a:stretch>
        </p:blipFill>
        <p:spPr>
          <a:xfrm>
            <a:off x="7737314" y="4169504"/>
            <a:ext cx="969364" cy="634363"/>
          </a:xfrm>
          <a:prstGeom prst="rect">
            <a:avLst/>
          </a:prstGeom>
        </p:spPr>
      </p:pic>
      <p:pic>
        <p:nvPicPr>
          <p:cNvPr id="32" name="Picture 31">
            <a:extLst>
              <a:ext uri="{FF2B5EF4-FFF2-40B4-BE49-F238E27FC236}">
                <a16:creationId xmlns:a16="http://schemas.microsoft.com/office/drawing/2014/main" id="{AFF3D1AE-5445-449B-A825-00B6FAD0F4F8}"/>
              </a:ext>
            </a:extLst>
          </p:cNvPr>
          <p:cNvPicPr>
            <a:picLocks noChangeAspect="1"/>
          </p:cNvPicPr>
          <p:nvPr/>
        </p:nvPicPr>
        <p:blipFill>
          <a:blip r:embed="rId18"/>
          <a:stretch>
            <a:fillRect/>
          </a:stretch>
        </p:blipFill>
        <p:spPr>
          <a:xfrm>
            <a:off x="6514566" y="4874456"/>
            <a:ext cx="2202879" cy="1214408"/>
          </a:xfrm>
          <a:prstGeom prst="rect">
            <a:avLst/>
          </a:prstGeom>
        </p:spPr>
      </p:pic>
      <p:pic>
        <p:nvPicPr>
          <p:cNvPr id="33" name="Picture 32">
            <a:extLst>
              <a:ext uri="{FF2B5EF4-FFF2-40B4-BE49-F238E27FC236}">
                <a16:creationId xmlns:a16="http://schemas.microsoft.com/office/drawing/2014/main" id="{8FF42980-DB1E-4229-80AD-6B331E4E705C}"/>
              </a:ext>
            </a:extLst>
          </p:cNvPr>
          <p:cNvPicPr>
            <a:picLocks noChangeAspect="1"/>
          </p:cNvPicPr>
          <p:nvPr/>
        </p:nvPicPr>
        <p:blipFill>
          <a:blip r:embed="rId19"/>
          <a:stretch>
            <a:fillRect/>
          </a:stretch>
        </p:blipFill>
        <p:spPr>
          <a:xfrm>
            <a:off x="4701174" y="4389309"/>
            <a:ext cx="1763233" cy="1694890"/>
          </a:xfrm>
          <a:prstGeom prst="rect">
            <a:avLst/>
          </a:prstGeom>
        </p:spPr>
      </p:pic>
      <p:pic>
        <p:nvPicPr>
          <p:cNvPr id="9" name="Picture 8">
            <a:extLst>
              <a:ext uri="{FF2B5EF4-FFF2-40B4-BE49-F238E27FC236}">
                <a16:creationId xmlns:a16="http://schemas.microsoft.com/office/drawing/2014/main" id="{A4B80980-B74D-4C93-B30F-6BDC0FF5E3D7}"/>
              </a:ext>
            </a:extLst>
          </p:cNvPr>
          <p:cNvPicPr>
            <a:picLocks noChangeAspect="1"/>
          </p:cNvPicPr>
          <p:nvPr/>
        </p:nvPicPr>
        <p:blipFill>
          <a:blip r:embed="rId20"/>
          <a:stretch>
            <a:fillRect/>
          </a:stretch>
        </p:blipFill>
        <p:spPr>
          <a:xfrm>
            <a:off x="3616081" y="4392312"/>
            <a:ext cx="1034933" cy="730541"/>
          </a:xfrm>
          <a:prstGeom prst="rect">
            <a:avLst/>
          </a:prstGeom>
        </p:spPr>
      </p:pic>
      <p:sp>
        <p:nvSpPr>
          <p:cNvPr id="34" name="Rectangle 33">
            <a:extLst>
              <a:ext uri="{FF2B5EF4-FFF2-40B4-BE49-F238E27FC236}">
                <a16:creationId xmlns:a16="http://schemas.microsoft.com/office/drawing/2014/main" id="{284FC87A-D6E6-4829-A981-5E7D1EDBF656}"/>
              </a:ext>
            </a:extLst>
          </p:cNvPr>
          <p:cNvSpPr/>
          <p:nvPr/>
        </p:nvSpPr>
        <p:spPr>
          <a:xfrm>
            <a:off x="4366342" y="4503532"/>
            <a:ext cx="245872" cy="22540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5" name="TextBox 34">
            <a:extLst>
              <a:ext uri="{FF2B5EF4-FFF2-40B4-BE49-F238E27FC236}">
                <a16:creationId xmlns:a16="http://schemas.microsoft.com/office/drawing/2014/main" id="{67538F2C-B84A-4E2F-AA0F-4AF9047ACF54}"/>
              </a:ext>
            </a:extLst>
          </p:cNvPr>
          <p:cNvSpPr txBox="1"/>
          <p:nvPr/>
        </p:nvSpPr>
        <p:spPr>
          <a:xfrm>
            <a:off x="155892" y="4920063"/>
            <a:ext cx="3171367" cy="246221"/>
          </a:xfrm>
          <a:prstGeom prst="rect">
            <a:avLst/>
          </a:prstGeom>
          <a:noFill/>
          <a:ln w="3175">
            <a:noFill/>
          </a:ln>
        </p:spPr>
        <p:txBody>
          <a:bodyPr wrap="square" rtlCol="0">
            <a:spAutoFit/>
          </a:bodyPr>
          <a:lstStyle/>
          <a:p>
            <a:pPr algn="just"/>
            <a:r>
              <a:rPr lang="en-US" sz="1000">
                <a:latin typeface="Calibri" panose="020F0502020204030204" pitchFamily="34" charset="0"/>
                <a:cs typeface="Calibri" panose="020F0502020204030204" pitchFamily="34" charset="0"/>
              </a:rPr>
              <a:t>6. Import a map</a:t>
            </a:r>
            <a:endParaRPr lang="en-AU" sz="1000">
              <a:latin typeface="Calibri" panose="020F0502020204030204" pitchFamily="34" charset="0"/>
              <a:cs typeface="Calibri" panose="020F0502020204030204" pitchFamily="34" charset="0"/>
            </a:endParaRPr>
          </a:p>
        </p:txBody>
      </p:sp>
      <p:pic>
        <p:nvPicPr>
          <p:cNvPr id="18" name="Picture 17">
            <a:extLst>
              <a:ext uri="{FF2B5EF4-FFF2-40B4-BE49-F238E27FC236}">
                <a16:creationId xmlns:a16="http://schemas.microsoft.com/office/drawing/2014/main" id="{6D678D1D-23BA-40AF-90B3-58DD983E3CF6}"/>
              </a:ext>
            </a:extLst>
          </p:cNvPr>
          <p:cNvPicPr>
            <a:picLocks noChangeAspect="1"/>
          </p:cNvPicPr>
          <p:nvPr/>
        </p:nvPicPr>
        <p:blipFill>
          <a:blip r:embed="rId21"/>
          <a:stretch>
            <a:fillRect/>
          </a:stretch>
        </p:blipFill>
        <p:spPr>
          <a:xfrm>
            <a:off x="4968554" y="2783357"/>
            <a:ext cx="1481913" cy="1571759"/>
          </a:xfrm>
          <a:prstGeom prst="rect">
            <a:avLst/>
          </a:prstGeom>
        </p:spPr>
      </p:pic>
      <p:sp>
        <p:nvSpPr>
          <p:cNvPr id="37" name="TextBox 36">
            <a:extLst>
              <a:ext uri="{FF2B5EF4-FFF2-40B4-BE49-F238E27FC236}">
                <a16:creationId xmlns:a16="http://schemas.microsoft.com/office/drawing/2014/main" id="{5E85D4C7-E002-432A-A0F1-484E86B1C044}"/>
              </a:ext>
            </a:extLst>
          </p:cNvPr>
          <p:cNvSpPr txBox="1"/>
          <p:nvPr/>
        </p:nvSpPr>
        <p:spPr>
          <a:xfrm>
            <a:off x="155892" y="5170473"/>
            <a:ext cx="3171367" cy="246221"/>
          </a:xfrm>
          <a:prstGeom prst="rect">
            <a:avLst/>
          </a:prstGeom>
          <a:noFill/>
          <a:ln w="3175">
            <a:noFill/>
          </a:ln>
        </p:spPr>
        <p:txBody>
          <a:bodyPr wrap="square" rtlCol="0">
            <a:spAutoFit/>
          </a:bodyPr>
          <a:lstStyle/>
          <a:p>
            <a:pPr algn="just"/>
            <a:r>
              <a:rPr lang="en-US" sz="1000">
                <a:latin typeface="Calibri" panose="020F0502020204030204" pitchFamily="34" charset="0"/>
                <a:cs typeface="Calibri" panose="020F0502020204030204" pitchFamily="34" charset="0"/>
              </a:rPr>
              <a:t>7. Change the base map</a:t>
            </a:r>
            <a:endParaRPr lang="en-AU" sz="1000">
              <a:latin typeface="Calibri" panose="020F0502020204030204" pitchFamily="34" charset="0"/>
              <a:cs typeface="Calibri" panose="020F0502020204030204" pitchFamily="34" charset="0"/>
            </a:endParaRPr>
          </a:p>
        </p:txBody>
      </p:sp>
      <p:sp>
        <p:nvSpPr>
          <p:cNvPr id="38" name="TextBox 37">
            <a:extLst>
              <a:ext uri="{FF2B5EF4-FFF2-40B4-BE49-F238E27FC236}">
                <a16:creationId xmlns:a16="http://schemas.microsoft.com/office/drawing/2014/main" id="{17A5DF5E-0FEA-4E70-9123-06B517F4AF65}"/>
              </a:ext>
            </a:extLst>
          </p:cNvPr>
          <p:cNvSpPr txBox="1"/>
          <p:nvPr/>
        </p:nvSpPr>
        <p:spPr>
          <a:xfrm>
            <a:off x="155892" y="5439224"/>
            <a:ext cx="3171367" cy="246221"/>
          </a:xfrm>
          <a:prstGeom prst="rect">
            <a:avLst/>
          </a:prstGeom>
          <a:noFill/>
          <a:ln w="3175">
            <a:noFill/>
          </a:ln>
        </p:spPr>
        <p:txBody>
          <a:bodyPr wrap="square" rtlCol="0">
            <a:spAutoFit/>
          </a:bodyPr>
          <a:lstStyle/>
          <a:p>
            <a:pPr algn="just"/>
            <a:r>
              <a:rPr lang="en-US" sz="1000">
                <a:latin typeface="Calibri" panose="020F0502020204030204" pitchFamily="34" charset="0"/>
                <a:cs typeface="Calibri" panose="020F0502020204030204" pitchFamily="34" charset="0"/>
              </a:rPr>
              <a:t>8. Locate ‘Rondonia’</a:t>
            </a:r>
            <a:endParaRPr lang="en-AU" sz="1000">
              <a:latin typeface="Calibri" panose="020F0502020204030204" pitchFamily="34" charset="0"/>
              <a:cs typeface="Calibri" panose="020F0502020204030204" pitchFamily="34" charset="0"/>
            </a:endParaRPr>
          </a:p>
        </p:txBody>
      </p:sp>
      <p:sp>
        <p:nvSpPr>
          <p:cNvPr id="39" name="TextBox 38">
            <a:extLst>
              <a:ext uri="{FF2B5EF4-FFF2-40B4-BE49-F238E27FC236}">
                <a16:creationId xmlns:a16="http://schemas.microsoft.com/office/drawing/2014/main" id="{DFA1F8CF-9C32-4B18-AEEB-C2B2557418B4}"/>
              </a:ext>
            </a:extLst>
          </p:cNvPr>
          <p:cNvSpPr txBox="1"/>
          <p:nvPr/>
        </p:nvSpPr>
        <p:spPr>
          <a:xfrm>
            <a:off x="155892" y="5676666"/>
            <a:ext cx="1362665" cy="246221"/>
          </a:xfrm>
          <a:prstGeom prst="rect">
            <a:avLst/>
          </a:prstGeom>
          <a:noFill/>
          <a:ln w="3175">
            <a:noFill/>
          </a:ln>
        </p:spPr>
        <p:txBody>
          <a:bodyPr wrap="square" rtlCol="0">
            <a:spAutoFit/>
          </a:bodyPr>
          <a:lstStyle/>
          <a:p>
            <a:pPr algn="just"/>
            <a:r>
              <a:rPr lang="en-US" sz="1000">
                <a:latin typeface="Calibri" panose="020F0502020204030204" pitchFamily="34" charset="0"/>
                <a:cs typeface="Calibri" panose="020F0502020204030204" pitchFamily="34" charset="0"/>
              </a:rPr>
              <a:t>9. Save the project.</a:t>
            </a:r>
            <a:endParaRPr lang="en-AU" sz="1000">
              <a:latin typeface="Calibri" panose="020F0502020204030204" pitchFamily="34" charset="0"/>
              <a:cs typeface="Calibri" panose="020F0502020204030204" pitchFamily="34" charset="0"/>
            </a:endParaRPr>
          </a:p>
        </p:txBody>
      </p:sp>
      <p:sp>
        <p:nvSpPr>
          <p:cNvPr id="21" name="Rectangle: Rounded Corners 20">
            <a:extLst>
              <a:ext uri="{FF2B5EF4-FFF2-40B4-BE49-F238E27FC236}">
                <a16:creationId xmlns:a16="http://schemas.microsoft.com/office/drawing/2014/main" id="{42BD90E2-5088-4C1C-8207-ED0BBBB492BB}"/>
              </a:ext>
            </a:extLst>
          </p:cNvPr>
          <p:cNvSpPr/>
          <p:nvPr/>
        </p:nvSpPr>
        <p:spPr>
          <a:xfrm>
            <a:off x="1919125" y="5837978"/>
            <a:ext cx="2693089" cy="246221"/>
          </a:xfrm>
          <a:prstGeom prst="roundRect">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latin typeface="Calibri" panose="020F0502020204030204" pitchFamily="34" charset="0"/>
                <a:cs typeface="Calibri" panose="020F0502020204030204" pitchFamily="34" charset="0"/>
              </a:rPr>
              <a:t>Next: Organise and symbolise data </a:t>
            </a:r>
            <a:endParaRPr lang="en-AU" sz="1200" b="1">
              <a:latin typeface="Calibri" panose="020F0502020204030204" pitchFamily="34" charset="0"/>
              <a:cs typeface="Calibri" panose="020F0502020204030204" pitchFamily="34" charset="0"/>
            </a:endParaRPr>
          </a:p>
        </p:txBody>
      </p:sp>
      <p:sp>
        <p:nvSpPr>
          <p:cNvPr id="40" name="TextBox 39">
            <a:extLst>
              <a:ext uri="{FF2B5EF4-FFF2-40B4-BE49-F238E27FC236}">
                <a16:creationId xmlns:a16="http://schemas.microsoft.com/office/drawing/2014/main" id="{4CC59B66-BC8C-4C14-B7CA-EF52105F528D}"/>
              </a:ext>
            </a:extLst>
          </p:cNvPr>
          <p:cNvSpPr txBox="1"/>
          <p:nvPr/>
        </p:nvSpPr>
        <p:spPr>
          <a:xfrm>
            <a:off x="4776518" y="1106690"/>
            <a:ext cx="3909079" cy="707886"/>
          </a:xfrm>
          <a:prstGeom prst="rect">
            <a:avLst/>
          </a:prstGeom>
          <a:noFill/>
          <a:ln w="3175">
            <a:solidFill>
              <a:schemeClr val="tx1"/>
            </a:solidFill>
          </a:ln>
        </p:spPr>
        <p:txBody>
          <a:bodyPr wrap="square" rtlCol="0">
            <a:spAutoFit/>
          </a:bodyPr>
          <a:lstStyle/>
          <a:p>
            <a:pPr algn="just"/>
            <a:r>
              <a:rPr lang="en-US" sz="1000">
                <a:latin typeface="Calibri" panose="020F0502020204030204" pitchFamily="34" charset="0"/>
                <a:cs typeface="Calibri" panose="020F0502020204030204" pitchFamily="34" charset="0"/>
              </a:rPr>
              <a:t>Before you can make a map, you must first create a project. A project stores the maps, databases, toolboxes, styles, and other folders that may be useful when making your map. Then you'll import a map document with some of the data you need to start the map.</a:t>
            </a:r>
            <a:endParaRPr lang="en-AU" sz="1000">
              <a:latin typeface="Calibri" panose="020F0502020204030204" pitchFamily="34" charset="0"/>
              <a:cs typeface="Calibri" panose="020F0502020204030204" pitchFamily="34" charset="0"/>
            </a:endParaRPr>
          </a:p>
        </p:txBody>
      </p:sp>
      <p:sp>
        <p:nvSpPr>
          <p:cNvPr id="41" name="Rectangle 40">
            <a:extLst>
              <a:ext uri="{FF2B5EF4-FFF2-40B4-BE49-F238E27FC236}">
                <a16:creationId xmlns:a16="http://schemas.microsoft.com/office/drawing/2014/main" id="{04AB5913-05BD-4131-A790-44E451D8A720}"/>
              </a:ext>
            </a:extLst>
          </p:cNvPr>
          <p:cNvSpPr/>
          <p:nvPr/>
        </p:nvSpPr>
        <p:spPr>
          <a:xfrm>
            <a:off x="8113129" y="4612894"/>
            <a:ext cx="527050" cy="13995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custDataLst>
      <p:tags r:id="rId1"/>
    </p:custDataLst>
    <p:extLst>
      <p:ext uri="{BB962C8B-B14F-4D97-AF65-F5344CB8AC3E}">
        <p14:creationId xmlns:p14="http://schemas.microsoft.com/office/powerpoint/2010/main" val="1673712350"/>
      </p:ext>
    </p:extLst>
  </p:cSld>
  <p:clrMapOvr>
    <a:masterClrMapping/>
  </p:clrMapOvr>
  <mc:AlternateContent xmlns:mc="http://schemas.openxmlformats.org/markup-compatibility/2006" xmlns:p14="http://schemas.microsoft.com/office/powerpoint/2010/main">
    <mc:Choice Requires="p14">
      <p:transition spd="slow" p14:dur="2000" advTm="97967"/>
    </mc:Choice>
    <mc:Fallback xmlns="">
      <p:transition spd="slow" advTm="9796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500"/>
                                        <p:tgtEl>
                                          <p:spTgt spid="3"/>
                                        </p:tgtEl>
                                      </p:cBhvr>
                                    </p:animEffec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1000"/>
                                        <p:tgtEl>
                                          <p:spTgt spid="8"/>
                                        </p:tgtEl>
                                      </p:cBhvr>
                                    </p:animEffect>
                                    <p:anim calcmode="lin" valueType="num">
                                      <p:cBhvr>
                                        <p:cTn id="20" dur="1000" fill="hold"/>
                                        <p:tgtEl>
                                          <p:spTgt spid="8"/>
                                        </p:tgtEl>
                                        <p:attrNameLst>
                                          <p:attrName>ppt_x</p:attrName>
                                        </p:attrNameLst>
                                      </p:cBhvr>
                                      <p:tavLst>
                                        <p:tav tm="0">
                                          <p:val>
                                            <p:strVal val="#ppt_x"/>
                                          </p:val>
                                        </p:tav>
                                        <p:tav tm="100000">
                                          <p:val>
                                            <p:strVal val="#ppt_x"/>
                                          </p:val>
                                        </p:tav>
                                      </p:tavLst>
                                    </p:anim>
                                    <p:anim calcmode="lin" valueType="num">
                                      <p:cBhvr>
                                        <p:cTn id="21"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fade">
                                      <p:cBhvr>
                                        <p:cTn id="26" dur="500"/>
                                        <p:tgtEl>
                                          <p:spTgt spid="6"/>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fade">
                                      <p:cBhvr>
                                        <p:cTn id="31" dur="500"/>
                                        <p:tgtEl>
                                          <p:spTgt spid="7"/>
                                        </p:tgtEl>
                                      </p:cBhvr>
                                    </p:animEffect>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grpId="0" nodeType="click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fade">
                                      <p:cBhvr>
                                        <p:cTn id="36" dur="1000"/>
                                        <p:tgtEl>
                                          <p:spTgt spid="12"/>
                                        </p:tgtEl>
                                      </p:cBhvr>
                                    </p:animEffect>
                                    <p:anim calcmode="lin" valueType="num">
                                      <p:cBhvr>
                                        <p:cTn id="37" dur="1000" fill="hold"/>
                                        <p:tgtEl>
                                          <p:spTgt spid="12"/>
                                        </p:tgtEl>
                                        <p:attrNameLst>
                                          <p:attrName>ppt_x</p:attrName>
                                        </p:attrNameLst>
                                      </p:cBhvr>
                                      <p:tavLst>
                                        <p:tav tm="0">
                                          <p:val>
                                            <p:strVal val="#ppt_x"/>
                                          </p:val>
                                        </p:tav>
                                        <p:tav tm="100000">
                                          <p:val>
                                            <p:strVal val="#ppt_x"/>
                                          </p:val>
                                        </p:tav>
                                      </p:tavLst>
                                    </p:anim>
                                    <p:anim calcmode="lin" valueType="num">
                                      <p:cBhvr>
                                        <p:cTn id="38"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11"/>
                                        </p:tgtEl>
                                        <p:attrNameLst>
                                          <p:attrName>style.visibility</p:attrName>
                                        </p:attrNameLst>
                                      </p:cBhvr>
                                      <p:to>
                                        <p:strVal val="visible"/>
                                      </p:to>
                                    </p:set>
                                    <p:animEffect transition="in" filter="fade">
                                      <p:cBhvr>
                                        <p:cTn id="43" dur="500"/>
                                        <p:tgtEl>
                                          <p:spTgt spid="11"/>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10"/>
                                        </p:tgtEl>
                                        <p:attrNameLst>
                                          <p:attrName>style.visibility</p:attrName>
                                        </p:attrNameLst>
                                      </p:cBhvr>
                                      <p:to>
                                        <p:strVal val="visible"/>
                                      </p:to>
                                    </p:set>
                                    <p:animEffect transition="in" filter="fade">
                                      <p:cBhvr>
                                        <p:cTn id="48" dur="500"/>
                                        <p:tgtEl>
                                          <p:spTgt spid="10"/>
                                        </p:tgtEl>
                                      </p:cBhvr>
                                    </p:animEffect>
                                  </p:childTnLst>
                                </p:cTn>
                              </p:par>
                            </p:childTnLst>
                          </p:cTn>
                        </p:par>
                      </p:childTnLst>
                    </p:cTn>
                  </p:par>
                  <p:par>
                    <p:cTn id="49" fill="hold">
                      <p:stCondLst>
                        <p:cond delay="indefinite"/>
                      </p:stCondLst>
                      <p:childTnLst>
                        <p:par>
                          <p:cTn id="50" fill="hold">
                            <p:stCondLst>
                              <p:cond delay="0"/>
                            </p:stCondLst>
                            <p:childTnLst>
                              <p:par>
                                <p:cTn id="51" presetID="42" presetClass="entr" presetSubtype="0" fill="hold" grpId="0" nodeType="clickEffect">
                                  <p:stCondLst>
                                    <p:cond delay="0"/>
                                  </p:stCondLst>
                                  <p:childTnLst>
                                    <p:set>
                                      <p:cBhvr>
                                        <p:cTn id="52" dur="1" fill="hold">
                                          <p:stCondLst>
                                            <p:cond delay="0"/>
                                          </p:stCondLst>
                                        </p:cTn>
                                        <p:tgtEl>
                                          <p:spTgt spid="13"/>
                                        </p:tgtEl>
                                        <p:attrNameLst>
                                          <p:attrName>style.visibility</p:attrName>
                                        </p:attrNameLst>
                                      </p:cBhvr>
                                      <p:to>
                                        <p:strVal val="visible"/>
                                      </p:to>
                                    </p:set>
                                    <p:animEffect transition="in" filter="fade">
                                      <p:cBhvr>
                                        <p:cTn id="53" dur="1000"/>
                                        <p:tgtEl>
                                          <p:spTgt spid="13"/>
                                        </p:tgtEl>
                                      </p:cBhvr>
                                    </p:animEffect>
                                    <p:anim calcmode="lin" valueType="num">
                                      <p:cBhvr>
                                        <p:cTn id="54" dur="1000" fill="hold"/>
                                        <p:tgtEl>
                                          <p:spTgt spid="13"/>
                                        </p:tgtEl>
                                        <p:attrNameLst>
                                          <p:attrName>ppt_x</p:attrName>
                                        </p:attrNameLst>
                                      </p:cBhvr>
                                      <p:tavLst>
                                        <p:tav tm="0">
                                          <p:val>
                                            <p:strVal val="#ppt_x"/>
                                          </p:val>
                                        </p:tav>
                                        <p:tav tm="100000">
                                          <p:val>
                                            <p:strVal val="#ppt_x"/>
                                          </p:val>
                                        </p:tav>
                                      </p:tavLst>
                                    </p:anim>
                                    <p:anim calcmode="lin" valueType="num">
                                      <p:cBhvr>
                                        <p:cTn id="55"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14"/>
                                        </p:tgtEl>
                                        <p:attrNameLst>
                                          <p:attrName>style.visibility</p:attrName>
                                        </p:attrNameLst>
                                      </p:cBhvr>
                                      <p:to>
                                        <p:strVal val="visible"/>
                                      </p:to>
                                    </p:set>
                                    <p:animEffect transition="in" filter="fade">
                                      <p:cBhvr>
                                        <p:cTn id="60" dur="500"/>
                                        <p:tgtEl>
                                          <p:spTgt spid="14"/>
                                        </p:tgtEl>
                                      </p:cBhvr>
                                    </p:animEffect>
                                  </p:childTnLst>
                                </p:cTn>
                              </p:par>
                            </p:childTnLst>
                          </p:cTn>
                        </p:par>
                      </p:childTnLst>
                    </p:cTn>
                  </p:par>
                  <p:par>
                    <p:cTn id="61" fill="hold">
                      <p:stCondLst>
                        <p:cond delay="indefinite"/>
                      </p:stCondLst>
                      <p:childTnLst>
                        <p:par>
                          <p:cTn id="62" fill="hold">
                            <p:stCondLst>
                              <p:cond delay="0"/>
                            </p:stCondLst>
                            <p:childTnLst>
                              <p:par>
                                <p:cTn id="63" presetID="42" presetClass="entr" presetSubtype="0" fill="hold" grpId="0" nodeType="clickEffect">
                                  <p:stCondLst>
                                    <p:cond delay="0"/>
                                  </p:stCondLst>
                                  <p:childTnLst>
                                    <p:set>
                                      <p:cBhvr>
                                        <p:cTn id="64" dur="1" fill="hold">
                                          <p:stCondLst>
                                            <p:cond delay="0"/>
                                          </p:stCondLst>
                                        </p:cTn>
                                        <p:tgtEl>
                                          <p:spTgt spid="17"/>
                                        </p:tgtEl>
                                        <p:attrNameLst>
                                          <p:attrName>style.visibility</p:attrName>
                                        </p:attrNameLst>
                                      </p:cBhvr>
                                      <p:to>
                                        <p:strVal val="visible"/>
                                      </p:to>
                                    </p:set>
                                    <p:animEffect transition="in" filter="fade">
                                      <p:cBhvr>
                                        <p:cTn id="65" dur="1000"/>
                                        <p:tgtEl>
                                          <p:spTgt spid="17"/>
                                        </p:tgtEl>
                                      </p:cBhvr>
                                    </p:animEffect>
                                    <p:anim calcmode="lin" valueType="num">
                                      <p:cBhvr>
                                        <p:cTn id="66" dur="1000" fill="hold"/>
                                        <p:tgtEl>
                                          <p:spTgt spid="17"/>
                                        </p:tgtEl>
                                        <p:attrNameLst>
                                          <p:attrName>ppt_x</p:attrName>
                                        </p:attrNameLst>
                                      </p:cBhvr>
                                      <p:tavLst>
                                        <p:tav tm="0">
                                          <p:val>
                                            <p:strVal val="#ppt_x"/>
                                          </p:val>
                                        </p:tav>
                                        <p:tav tm="100000">
                                          <p:val>
                                            <p:strVal val="#ppt_x"/>
                                          </p:val>
                                        </p:tav>
                                      </p:tavLst>
                                    </p:anim>
                                    <p:anim calcmode="lin" valueType="num">
                                      <p:cBhvr>
                                        <p:cTn id="67"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68" fill="hold">
                      <p:stCondLst>
                        <p:cond delay="indefinite"/>
                      </p:stCondLst>
                      <p:childTnLst>
                        <p:par>
                          <p:cTn id="69" fill="hold">
                            <p:stCondLst>
                              <p:cond delay="0"/>
                            </p:stCondLst>
                            <p:childTnLst>
                              <p:par>
                                <p:cTn id="70" presetID="45" presetClass="entr" presetSubtype="0" fill="hold" grpId="0" nodeType="clickEffect">
                                  <p:stCondLst>
                                    <p:cond delay="0"/>
                                  </p:stCondLst>
                                  <p:childTnLst>
                                    <p:set>
                                      <p:cBhvr>
                                        <p:cTn id="71" dur="1" fill="hold">
                                          <p:stCondLst>
                                            <p:cond delay="0"/>
                                          </p:stCondLst>
                                        </p:cTn>
                                        <p:tgtEl>
                                          <p:spTgt spid="15"/>
                                        </p:tgtEl>
                                        <p:attrNameLst>
                                          <p:attrName>style.visibility</p:attrName>
                                        </p:attrNameLst>
                                      </p:cBhvr>
                                      <p:to>
                                        <p:strVal val="visible"/>
                                      </p:to>
                                    </p:set>
                                    <p:animEffect transition="in" filter="fade">
                                      <p:cBhvr>
                                        <p:cTn id="72" dur="2000"/>
                                        <p:tgtEl>
                                          <p:spTgt spid="15"/>
                                        </p:tgtEl>
                                      </p:cBhvr>
                                    </p:animEffect>
                                    <p:anim calcmode="lin" valueType="num">
                                      <p:cBhvr>
                                        <p:cTn id="73" dur="2000" fill="hold"/>
                                        <p:tgtEl>
                                          <p:spTgt spid="15"/>
                                        </p:tgtEl>
                                        <p:attrNameLst>
                                          <p:attrName>ppt_w</p:attrName>
                                        </p:attrNameLst>
                                      </p:cBhvr>
                                      <p:tavLst>
                                        <p:tav tm="0" fmla="#ppt_w*sin(2.5*pi*$)">
                                          <p:val>
                                            <p:fltVal val="0"/>
                                          </p:val>
                                        </p:tav>
                                        <p:tav tm="100000">
                                          <p:val>
                                            <p:fltVal val="1"/>
                                          </p:val>
                                        </p:tav>
                                      </p:tavLst>
                                    </p:anim>
                                    <p:anim calcmode="lin" valueType="num">
                                      <p:cBhvr>
                                        <p:cTn id="74" dur="2000" fill="hold"/>
                                        <p:tgtEl>
                                          <p:spTgt spid="15"/>
                                        </p:tgtEl>
                                        <p:attrNameLst>
                                          <p:attrName>ppt_h</p:attrName>
                                        </p:attrNameLst>
                                      </p:cBhvr>
                                      <p:tavLst>
                                        <p:tav tm="0">
                                          <p:val>
                                            <p:strVal val="#ppt_h"/>
                                          </p:val>
                                        </p:tav>
                                        <p:tav tm="100000">
                                          <p:val>
                                            <p:strVal val="#ppt_h"/>
                                          </p:val>
                                        </p:tav>
                                      </p:tavLst>
                                    </p:anim>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nodeType="clickEffect">
                                  <p:stCondLst>
                                    <p:cond delay="0"/>
                                  </p:stCondLst>
                                  <p:childTnLst>
                                    <p:set>
                                      <p:cBhvr>
                                        <p:cTn id="78" dur="1" fill="hold">
                                          <p:stCondLst>
                                            <p:cond delay="0"/>
                                          </p:stCondLst>
                                        </p:cTn>
                                        <p:tgtEl>
                                          <p:spTgt spid="16"/>
                                        </p:tgtEl>
                                        <p:attrNameLst>
                                          <p:attrName>style.visibility</p:attrName>
                                        </p:attrNameLst>
                                      </p:cBhvr>
                                      <p:to>
                                        <p:strVal val="visible"/>
                                      </p:to>
                                    </p:set>
                                    <p:animEffect transition="in" filter="fade">
                                      <p:cBhvr>
                                        <p:cTn id="79" dur="500"/>
                                        <p:tgtEl>
                                          <p:spTgt spid="16"/>
                                        </p:tgtEl>
                                      </p:cBhvr>
                                    </p:animEffect>
                                  </p:childTnLst>
                                </p:cTn>
                              </p:par>
                            </p:childTnLst>
                          </p:cTn>
                        </p:par>
                      </p:childTnLst>
                    </p:cTn>
                  </p:par>
                  <p:par>
                    <p:cTn id="80" fill="hold">
                      <p:stCondLst>
                        <p:cond delay="indefinite"/>
                      </p:stCondLst>
                      <p:childTnLst>
                        <p:par>
                          <p:cTn id="81" fill="hold">
                            <p:stCondLst>
                              <p:cond delay="0"/>
                            </p:stCondLst>
                            <p:childTnLst>
                              <p:par>
                                <p:cTn id="82" presetID="42" presetClass="entr" presetSubtype="0" fill="hold" grpId="0" nodeType="clickEffect">
                                  <p:stCondLst>
                                    <p:cond delay="0"/>
                                  </p:stCondLst>
                                  <p:childTnLst>
                                    <p:set>
                                      <p:cBhvr>
                                        <p:cTn id="83" dur="1" fill="hold">
                                          <p:stCondLst>
                                            <p:cond delay="0"/>
                                          </p:stCondLst>
                                        </p:cTn>
                                        <p:tgtEl>
                                          <p:spTgt spid="35"/>
                                        </p:tgtEl>
                                        <p:attrNameLst>
                                          <p:attrName>style.visibility</p:attrName>
                                        </p:attrNameLst>
                                      </p:cBhvr>
                                      <p:to>
                                        <p:strVal val="visible"/>
                                      </p:to>
                                    </p:set>
                                    <p:animEffect transition="in" filter="fade">
                                      <p:cBhvr>
                                        <p:cTn id="84" dur="1000"/>
                                        <p:tgtEl>
                                          <p:spTgt spid="35"/>
                                        </p:tgtEl>
                                      </p:cBhvr>
                                    </p:animEffect>
                                    <p:anim calcmode="lin" valueType="num">
                                      <p:cBhvr>
                                        <p:cTn id="85" dur="1000" fill="hold"/>
                                        <p:tgtEl>
                                          <p:spTgt spid="35"/>
                                        </p:tgtEl>
                                        <p:attrNameLst>
                                          <p:attrName>ppt_x</p:attrName>
                                        </p:attrNameLst>
                                      </p:cBhvr>
                                      <p:tavLst>
                                        <p:tav tm="0">
                                          <p:val>
                                            <p:strVal val="#ppt_x"/>
                                          </p:val>
                                        </p:tav>
                                        <p:tav tm="100000">
                                          <p:val>
                                            <p:strVal val="#ppt_x"/>
                                          </p:val>
                                        </p:tav>
                                      </p:tavLst>
                                    </p:anim>
                                    <p:anim calcmode="lin" valueType="num">
                                      <p:cBhvr>
                                        <p:cTn id="86" dur="1000" fill="hold"/>
                                        <p:tgtEl>
                                          <p:spTgt spid="35"/>
                                        </p:tgtEl>
                                        <p:attrNameLst>
                                          <p:attrName>ppt_y</p:attrName>
                                        </p:attrNameLst>
                                      </p:cBhvr>
                                      <p:tavLst>
                                        <p:tav tm="0">
                                          <p:val>
                                            <p:strVal val="#ppt_y+.1"/>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nodeType="clickEffect">
                                  <p:stCondLst>
                                    <p:cond delay="0"/>
                                  </p:stCondLst>
                                  <p:childTnLst>
                                    <p:set>
                                      <p:cBhvr>
                                        <p:cTn id="90" dur="1" fill="hold">
                                          <p:stCondLst>
                                            <p:cond delay="0"/>
                                          </p:stCondLst>
                                        </p:cTn>
                                        <p:tgtEl>
                                          <p:spTgt spid="19"/>
                                        </p:tgtEl>
                                        <p:attrNameLst>
                                          <p:attrName>style.visibility</p:attrName>
                                        </p:attrNameLst>
                                      </p:cBhvr>
                                      <p:to>
                                        <p:strVal val="visible"/>
                                      </p:to>
                                    </p:set>
                                    <p:animEffect transition="in" filter="fade">
                                      <p:cBhvr>
                                        <p:cTn id="91" dur="500"/>
                                        <p:tgtEl>
                                          <p:spTgt spid="19"/>
                                        </p:tgtEl>
                                      </p:cBhvr>
                                    </p:animEffect>
                                  </p:childTnLst>
                                </p:cTn>
                              </p:par>
                            </p:childTnLst>
                          </p:cTn>
                        </p:par>
                      </p:childTnLst>
                    </p:cTn>
                  </p:par>
                  <p:par>
                    <p:cTn id="92" fill="hold">
                      <p:stCondLst>
                        <p:cond delay="indefinite"/>
                      </p:stCondLst>
                      <p:childTnLst>
                        <p:par>
                          <p:cTn id="93" fill="hold">
                            <p:stCondLst>
                              <p:cond delay="0"/>
                            </p:stCondLst>
                            <p:childTnLst>
                              <p:par>
                                <p:cTn id="94" presetID="45" presetClass="entr" presetSubtype="0" fill="hold" grpId="0" nodeType="clickEffect">
                                  <p:stCondLst>
                                    <p:cond delay="0"/>
                                  </p:stCondLst>
                                  <p:childTnLst>
                                    <p:set>
                                      <p:cBhvr>
                                        <p:cTn id="95" dur="1" fill="hold">
                                          <p:stCondLst>
                                            <p:cond delay="0"/>
                                          </p:stCondLst>
                                        </p:cTn>
                                        <p:tgtEl>
                                          <p:spTgt spid="20"/>
                                        </p:tgtEl>
                                        <p:attrNameLst>
                                          <p:attrName>style.visibility</p:attrName>
                                        </p:attrNameLst>
                                      </p:cBhvr>
                                      <p:to>
                                        <p:strVal val="visible"/>
                                      </p:to>
                                    </p:set>
                                    <p:animEffect transition="in" filter="fade">
                                      <p:cBhvr>
                                        <p:cTn id="96" dur="2000"/>
                                        <p:tgtEl>
                                          <p:spTgt spid="20"/>
                                        </p:tgtEl>
                                      </p:cBhvr>
                                    </p:animEffect>
                                    <p:anim calcmode="lin" valueType="num">
                                      <p:cBhvr>
                                        <p:cTn id="97" dur="2000" fill="hold"/>
                                        <p:tgtEl>
                                          <p:spTgt spid="20"/>
                                        </p:tgtEl>
                                        <p:attrNameLst>
                                          <p:attrName>ppt_w</p:attrName>
                                        </p:attrNameLst>
                                      </p:cBhvr>
                                      <p:tavLst>
                                        <p:tav tm="0" fmla="#ppt_w*sin(2.5*pi*$)">
                                          <p:val>
                                            <p:fltVal val="0"/>
                                          </p:val>
                                        </p:tav>
                                        <p:tav tm="100000">
                                          <p:val>
                                            <p:fltVal val="1"/>
                                          </p:val>
                                        </p:tav>
                                      </p:tavLst>
                                    </p:anim>
                                    <p:anim calcmode="lin" valueType="num">
                                      <p:cBhvr>
                                        <p:cTn id="98" dur="2000" fill="hold"/>
                                        <p:tgtEl>
                                          <p:spTgt spid="20"/>
                                        </p:tgtEl>
                                        <p:attrNameLst>
                                          <p:attrName>ppt_h</p:attrName>
                                        </p:attrNameLst>
                                      </p:cBhvr>
                                      <p:tavLst>
                                        <p:tav tm="0">
                                          <p:val>
                                            <p:strVal val="#ppt_h"/>
                                          </p:val>
                                        </p:tav>
                                        <p:tav tm="100000">
                                          <p:val>
                                            <p:strVal val="#ppt_h"/>
                                          </p:val>
                                        </p:tav>
                                      </p:tavLst>
                                    </p:anim>
                                  </p:childTnLst>
                                </p:cTn>
                              </p:par>
                            </p:childTnLst>
                          </p:cTn>
                        </p:par>
                      </p:childTnLst>
                    </p:cTn>
                  </p:par>
                  <p:par>
                    <p:cTn id="99" fill="hold">
                      <p:stCondLst>
                        <p:cond delay="indefinite"/>
                      </p:stCondLst>
                      <p:childTnLst>
                        <p:par>
                          <p:cTn id="100" fill="hold">
                            <p:stCondLst>
                              <p:cond delay="0"/>
                            </p:stCondLst>
                            <p:childTnLst>
                              <p:par>
                                <p:cTn id="101" presetID="10" presetClass="entr" presetSubtype="0" fill="hold" nodeType="clickEffect">
                                  <p:stCondLst>
                                    <p:cond delay="0"/>
                                  </p:stCondLst>
                                  <p:childTnLst>
                                    <p:set>
                                      <p:cBhvr>
                                        <p:cTn id="102" dur="1" fill="hold">
                                          <p:stCondLst>
                                            <p:cond delay="0"/>
                                          </p:stCondLst>
                                        </p:cTn>
                                        <p:tgtEl>
                                          <p:spTgt spid="22"/>
                                        </p:tgtEl>
                                        <p:attrNameLst>
                                          <p:attrName>style.visibility</p:attrName>
                                        </p:attrNameLst>
                                      </p:cBhvr>
                                      <p:to>
                                        <p:strVal val="visible"/>
                                      </p:to>
                                    </p:set>
                                    <p:animEffect transition="in" filter="fade">
                                      <p:cBhvr>
                                        <p:cTn id="103" dur="500"/>
                                        <p:tgtEl>
                                          <p:spTgt spid="22"/>
                                        </p:tgtEl>
                                      </p:cBhvr>
                                    </p:animEffect>
                                  </p:childTnLst>
                                </p:cTn>
                              </p:par>
                            </p:childTnLst>
                          </p:cTn>
                        </p:par>
                      </p:childTnLst>
                    </p:cTn>
                  </p:par>
                  <p:par>
                    <p:cTn id="104" fill="hold">
                      <p:stCondLst>
                        <p:cond delay="indefinite"/>
                      </p:stCondLst>
                      <p:childTnLst>
                        <p:par>
                          <p:cTn id="105" fill="hold">
                            <p:stCondLst>
                              <p:cond delay="0"/>
                            </p:stCondLst>
                            <p:childTnLst>
                              <p:par>
                                <p:cTn id="106" presetID="45" presetClass="entr" presetSubtype="0" fill="hold" grpId="0" nodeType="clickEffect">
                                  <p:stCondLst>
                                    <p:cond delay="0"/>
                                  </p:stCondLst>
                                  <p:childTnLst>
                                    <p:set>
                                      <p:cBhvr>
                                        <p:cTn id="107" dur="1" fill="hold">
                                          <p:stCondLst>
                                            <p:cond delay="0"/>
                                          </p:stCondLst>
                                        </p:cTn>
                                        <p:tgtEl>
                                          <p:spTgt spid="23"/>
                                        </p:tgtEl>
                                        <p:attrNameLst>
                                          <p:attrName>style.visibility</p:attrName>
                                        </p:attrNameLst>
                                      </p:cBhvr>
                                      <p:to>
                                        <p:strVal val="visible"/>
                                      </p:to>
                                    </p:set>
                                    <p:animEffect transition="in" filter="fade">
                                      <p:cBhvr>
                                        <p:cTn id="108" dur="2000"/>
                                        <p:tgtEl>
                                          <p:spTgt spid="23"/>
                                        </p:tgtEl>
                                      </p:cBhvr>
                                    </p:animEffect>
                                    <p:anim calcmode="lin" valueType="num">
                                      <p:cBhvr>
                                        <p:cTn id="109" dur="2000" fill="hold"/>
                                        <p:tgtEl>
                                          <p:spTgt spid="23"/>
                                        </p:tgtEl>
                                        <p:attrNameLst>
                                          <p:attrName>ppt_w</p:attrName>
                                        </p:attrNameLst>
                                      </p:cBhvr>
                                      <p:tavLst>
                                        <p:tav tm="0" fmla="#ppt_w*sin(2.5*pi*$)">
                                          <p:val>
                                            <p:fltVal val="0"/>
                                          </p:val>
                                        </p:tav>
                                        <p:tav tm="100000">
                                          <p:val>
                                            <p:fltVal val="1"/>
                                          </p:val>
                                        </p:tav>
                                      </p:tavLst>
                                    </p:anim>
                                    <p:anim calcmode="lin" valueType="num">
                                      <p:cBhvr>
                                        <p:cTn id="110" dur="2000" fill="hold"/>
                                        <p:tgtEl>
                                          <p:spTgt spid="23"/>
                                        </p:tgtEl>
                                        <p:attrNameLst>
                                          <p:attrName>ppt_h</p:attrName>
                                        </p:attrNameLst>
                                      </p:cBhvr>
                                      <p:tavLst>
                                        <p:tav tm="0">
                                          <p:val>
                                            <p:strVal val="#ppt_h"/>
                                          </p:val>
                                        </p:tav>
                                        <p:tav tm="100000">
                                          <p:val>
                                            <p:strVal val="#ppt_h"/>
                                          </p:val>
                                        </p:tav>
                                      </p:tavLst>
                                    </p:anim>
                                  </p:childTnLst>
                                </p:cTn>
                              </p:par>
                            </p:childTnLst>
                          </p:cTn>
                        </p:par>
                      </p:childTnLst>
                    </p:cTn>
                  </p:par>
                  <p:par>
                    <p:cTn id="111" fill="hold">
                      <p:stCondLst>
                        <p:cond delay="indefinite"/>
                      </p:stCondLst>
                      <p:childTnLst>
                        <p:par>
                          <p:cTn id="112" fill="hold">
                            <p:stCondLst>
                              <p:cond delay="0"/>
                            </p:stCondLst>
                            <p:childTnLst>
                              <p:par>
                                <p:cTn id="113" presetID="10" presetClass="entr" presetSubtype="0" fill="hold" nodeType="clickEffect">
                                  <p:stCondLst>
                                    <p:cond delay="0"/>
                                  </p:stCondLst>
                                  <p:childTnLst>
                                    <p:set>
                                      <p:cBhvr>
                                        <p:cTn id="114" dur="1" fill="hold">
                                          <p:stCondLst>
                                            <p:cond delay="0"/>
                                          </p:stCondLst>
                                        </p:cTn>
                                        <p:tgtEl>
                                          <p:spTgt spid="24"/>
                                        </p:tgtEl>
                                        <p:attrNameLst>
                                          <p:attrName>style.visibility</p:attrName>
                                        </p:attrNameLst>
                                      </p:cBhvr>
                                      <p:to>
                                        <p:strVal val="visible"/>
                                      </p:to>
                                    </p:set>
                                    <p:animEffect transition="in" filter="fade">
                                      <p:cBhvr>
                                        <p:cTn id="115" dur="500"/>
                                        <p:tgtEl>
                                          <p:spTgt spid="24"/>
                                        </p:tgtEl>
                                      </p:cBhvr>
                                    </p:animEffect>
                                  </p:childTnLst>
                                </p:cTn>
                              </p:par>
                            </p:childTnLst>
                          </p:cTn>
                        </p:par>
                      </p:childTnLst>
                    </p:cTn>
                  </p:par>
                  <p:par>
                    <p:cTn id="116" fill="hold">
                      <p:stCondLst>
                        <p:cond delay="indefinite"/>
                      </p:stCondLst>
                      <p:childTnLst>
                        <p:par>
                          <p:cTn id="117" fill="hold">
                            <p:stCondLst>
                              <p:cond delay="0"/>
                            </p:stCondLst>
                            <p:childTnLst>
                              <p:par>
                                <p:cTn id="118" presetID="42" presetClass="entr" presetSubtype="0" fill="hold" grpId="0" nodeType="clickEffect">
                                  <p:stCondLst>
                                    <p:cond delay="0"/>
                                  </p:stCondLst>
                                  <p:childTnLst>
                                    <p:set>
                                      <p:cBhvr>
                                        <p:cTn id="119" dur="1" fill="hold">
                                          <p:stCondLst>
                                            <p:cond delay="0"/>
                                          </p:stCondLst>
                                        </p:cTn>
                                        <p:tgtEl>
                                          <p:spTgt spid="37"/>
                                        </p:tgtEl>
                                        <p:attrNameLst>
                                          <p:attrName>style.visibility</p:attrName>
                                        </p:attrNameLst>
                                      </p:cBhvr>
                                      <p:to>
                                        <p:strVal val="visible"/>
                                      </p:to>
                                    </p:set>
                                    <p:animEffect transition="in" filter="fade">
                                      <p:cBhvr>
                                        <p:cTn id="120" dur="1000"/>
                                        <p:tgtEl>
                                          <p:spTgt spid="37"/>
                                        </p:tgtEl>
                                      </p:cBhvr>
                                    </p:animEffect>
                                    <p:anim calcmode="lin" valueType="num">
                                      <p:cBhvr>
                                        <p:cTn id="121" dur="1000" fill="hold"/>
                                        <p:tgtEl>
                                          <p:spTgt spid="37"/>
                                        </p:tgtEl>
                                        <p:attrNameLst>
                                          <p:attrName>ppt_x</p:attrName>
                                        </p:attrNameLst>
                                      </p:cBhvr>
                                      <p:tavLst>
                                        <p:tav tm="0">
                                          <p:val>
                                            <p:strVal val="#ppt_x"/>
                                          </p:val>
                                        </p:tav>
                                        <p:tav tm="100000">
                                          <p:val>
                                            <p:strVal val="#ppt_x"/>
                                          </p:val>
                                        </p:tav>
                                      </p:tavLst>
                                    </p:anim>
                                    <p:anim calcmode="lin" valueType="num">
                                      <p:cBhvr>
                                        <p:cTn id="122" dur="1000" fill="hold"/>
                                        <p:tgtEl>
                                          <p:spTgt spid="37"/>
                                        </p:tgtEl>
                                        <p:attrNameLst>
                                          <p:attrName>ppt_y</p:attrName>
                                        </p:attrNameLst>
                                      </p:cBhvr>
                                      <p:tavLst>
                                        <p:tav tm="0">
                                          <p:val>
                                            <p:strVal val="#ppt_y+.1"/>
                                          </p:val>
                                        </p:tav>
                                        <p:tav tm="100000">
                                          <p:val>
                                            <p:strVal val="#ppt_y"/>
                                          </p:val>
                                        </p:tav>
                                      </p:tavLst>
                                    </p:anim>
                                  </p:childTnLst>
                                </p:cTn>
                              </p:par>
                            </p:childTnLst>
                          </p:cTn>
                        </p:par>
                      </p:childTnLst>
                    </p:cTn>
                  </p:par>
                  <p:par>
                    <p:cTn id="123" fill="hold">
                      <p:stCondLst>
                        <p:cond delay="indefinite"/>
                      </p:stCondLst>
                      <p:childTnLst>
                        <p:par>
                          <p:cTn id="124" fill="hold">
                            <p:stCondLst>
                              <p:cond delay="0"/>
                            </p:stCondLst>
                            <p:childTnLst>
                              <p:par>
                                <p:cTn id="125" presetID="10" presetClass="entr" presetSubtype="0" fill="hold" nodeType="clickEffect">
                                  <p:stCondLst>
                                    <p:cond delay="0"/>
                                  </p:stCondLst>
                                  <p:childTnLst>
                                    <p:set>
                                      <p:cBhvr>
                                        <p:cTn id="126" dur="1" fill="hold">
                                          <p:stCondLst>
                                            <p:cond delay="0"/>
                                          </p:stCondLst>
                                        </p:cTn>
                                        <p:tgtEl>
                                          <p:spTgt spid="25"/>
                                        </p:tgtEl>
                                        <p:attrNameLst>
                                          <p:attrName>style.visibility</p:attrName>
                                        </p:attrNameLst>
                                      </p:cBhvr>
                                      <p:to>
                                        <p:strVal val="visible"/>
                                      </p:to>
                                    </p:set>
                                    <p:animEffect transition="in" filter="fade">
                                      <p:cBhvr>
                                        <p:cTn id="127" dur="500"/>
                                        <p:tgtEl>
                                          <p:spTgt spid="25"/>
                                        </p:tgtEl>
                                      </p:cBhvr>
                                    </p:animEffect>
                                  </p:childTnLst>
                                </p:cTn>
                              </p:par>
                            </p:childTnLst>
                          </p:cTn>
                        </p:par>
                      </p:childTnLst>
                    </p:cTn>
                  </p:par>
                  <p:par>
                    <p:cTn id="128" fill="hold">
                      <p:stCondLst>
                        <p:cond delay="indefinite"/>
                      </p:stCondLst>
                      <p:childTnLst>
                        <p:par>
                          <p:cTn id="129" fill="hold">
                            <p:stCondLst>
                              <p:cond delay="0"/>
                            </p:stCondLst>
                            <p:childTnLst>
                              <p:par>
                                <p:cTn id="130" presetID="45" presetClass="entr" presetSubtype="0" fill="hold" grpId="0" nodeType="clickEffect">
                                  <p:stCondLst>
                                    <p:cond delay="0"/>
                                  </p:stCondLst>
                                  <p:childTnLst>
                                    <p:set>
                                      <p:cBhvr>
                                        <p:cTn id="131" dur="1" fill="hold">
                                          <p:stCondLst>
                                            <p:cond delay="0"/>
                                          </p:stCondLst>
                                        </p:cTn>
                                        <p:tgtEl>
                                          <p:spTgt spid="26"/>
                                        </p:tgtEl>
                                        <p:attrNameLst>
                                          <p:attrName>style.visibility</p:attrName>
                                        </p:attrNameLst>
                                      </p:cBhvr>
                                      <p:to>
                                        <p:strVal val="visible"/>
                                      </p:to>
                                    </p:set>
                                    <p:animEffect transition="in" filter="fade">
                                      <p:cBhvr>
                                        <p:cTn id="132" dur="2000"/>
                                        <p:tgtEl>
                                          <p:spTgt spid="26"/>
                                        </p:tgtEl>
                                      </p:cBhvr>
                                    </p:animEffect>
                                    <p:anim calcmode="lin" valueType="num">
                                      <p:cBhvr>
                                        <p:cTn id="133" dur="2000" fill="hold"/>
                                        <p:tgtEl>
                                          <p:spTgt spid="26"/>
                                        </p:tgtEl>
                                        <p:attrNameLst>
                                          <p:attrName>ppt_w</p:attrName>
                                        </p:attrNameLst>
                                      </p:cBhvr>
                                      <p:tavLst>
                                        <p:tav tm="0" fmla="#ppt_w*sin(2.5*pi*$)">
                                          <p:val>
                                            <p:fltVal val="0"/>
                                          </p:val>
                                        </p:tav>
                                        <p:tav tm="100000">
                                          <p:val>
                                            <p:fltVal val="1"/>
                                          </p:val>
                                        </p:tav>
                                      </p:tavLst>
                                    </p:anim>
                                    <p:anim calcmode="lin" valueType="num">
                                      <p:cBhvr>
                                        <p:cTn id="134" dur="2000" fill="hold"/>
                                        <p:tgtEl>
                                          <p:spTgt spid="26"/>
                                        </p:tgtEl>
                                        <p:attrNameLst>
                                          <p:attrName>ppt_h</p:attrName>
                                        </p:attrNameLst>
                                      </p:cBhvr>
                                      <p:tavLst>
                                        <p:tav tm="0">
                                          <p:val>
                                            <p:strVal val="#ppt_h"/>
                                          </p:val>
                                        </p:tav>
                                        <p:tav tm="100000">
                                          <p:val>
                                            <p:strVal val="#ppt_h"/>
                                          </p:val>
                                        </p:tav>
                                      </p:tavLst>
                                    </p:anim>
                                  </p:childTnLst>
                                </p:cTn>
                              </p:par>
                            </p:childTnLst>
                          </p:cTn>
                        </p:par>
                      </p:childTnLst>
                    </p:cTn>
                  </p:par>
                  <p:par>
                    <p:cTn id="135" fill="hold">
                      <p:stCondLst>
                        <p:cond delay="indefinite"/>
                      </p:stCondLst>
                      <p:childTnLst>
                        <p:par>
                          <p:cTn id="136" fill="hold">
                            <p:stCondLst>
                              <p:cond delay="0"/>
                            </p:stCondLst>
                            <p:childTnLst>
                              <p:par>
                                <p:cTn id="137" presetID="10" presetClass="entr" presetSubtype="0" fill="hold" nodeType="clickEffect">
                                  <p:stCondLst>
                                    <p:cond delay="0"/>
                                  </p:stCondLst>
                                  <p:childTnLst>
                                    <p:set>
                                      <p:cBhvr>
                                        <p:cTn id="138" dur="1" fill="hold">
                                          <p:stCondLst>
                                            <p:cond delay="0"/>
                                          </p:stCondLst>
                                        </p:cTn>
                                        <p:tgtEl>
                                          <p:spTgt spid="27"/>
                                        </p:tgtEl>
                                        <p:attrNameLst>
                                          <p:attrName>style.visibility</p:attrName>
                                        </p:attrNameLst>
                                      </p:cBhvr>
                                      <p:to>
                                        <p:strVal val="visible"/>
                                      </p:to>
                                    </p:set>
                                    <p:animEffect transition="in" filter="fade">
                                      <p:cBhvr>
                                        <p:cTn id="139" dur="500"/>
                                        <p:tgtEl>
                                          <p:spTgt spid="27"/>
                                        </p:tgtEl>
                                      </p:cBhvr>
                                    </p:animEffect>
                                  </p:childTnLst>
                                </p:cTn>
                              </p:par>
                            </p:childTnLst>
                          </p:cTn>
                        </p:par>
                      </p:childTnLst>
                    </p:cTn>
                  </p:par>
                  <p:par>
                    <p:cTn id="140" fill="hold">
                      <p:stCondLst>
                        <p:cond delay="indefinite"/>
                      </p:stCondLst>
                      <p:childTnLst>
                        <p:par>
                          <p:cTn id="141" fill="hold">
                            <p:stCondLst>
                              <p:cond delay="0"/>
                            </p:stCondLst>
                            <p:childTnLst>
                              <p:par>
                                <p:cTn id="142" presetID="45" presetClass="entr" presetSubtype="0" fill="hold" grpId="0" nodeType="clickEffect">
                                  <p:stCondLst>
                                    <p:cond delay="0"/>
                                  </p:stCondLst>
                                  <p:childTnLst>
                                    <p:set>
                                      <p:cBhvr>
                                        <p:cTn id="143" dur="1" fill="hold">
                                          <p:stCondLst>
                                            <p:cond delay="0"/>
                                          </p:stCondLst>
                                        </p:cTn>
                                        <p:tgtEl>
                                          <p:spTgt spid="28"/>
                                        </p:tgtEl>
                                        <p:attrNameLst>
                                          <p:attrName>style.visibility</p:attrName>
                                        </p:attrNameLst>
                                      </p:cBhvr>
                                      <p:to>
                                        <p:strVal val="visible"/>
                                      </p:to>
                                    </p:set>
                                    <p:animEffect transition="in" filter="fade">
                                      <p:cBhvr>
                                        <p:cTn id="144" dur="2000"/>
                                        <p:tgtEl>
                                          <p:spTgt spid="28"/>
                                        </p:tgtEl>
                                      </p:cBhvr>
                                    </p:animEffect>
                                    <p:anim calcmode="lin" valueType="num">
                                      <p:cBhvr>
                                        <p:cTn id="145" dur="2000" fill="hold"/>
                                        <p:tgtEl>
                                          <p:spTgt spid="28"/>
                                        </p:tgtEl>
                                        <p:attrNameLst>
                                          <p:attrName>ppt_w</p:attrName>
                                        </p:attrNameLst>
                                      </p:cBhvr>
                                      <p:tavLst>
                                        <p:tav tm="0" fmla="#ppt_w*sin(2.5*pi*$)">
                                          <p:val>
                                            <p:fltVal val="0"/>
                                          </p:val>
                                        </p:tav>
                                        <p:tav tm="100000">
                                          <p:val>
                                            <p:fltVal val="1"/>
                                          </p:val>
                                        </p:tav>
                                      </p:tavLst>
                                    </p:anim>
                                    <p:anim calcmode="lin" valueType="num">
                                      <p:cBhvr>
                                        <p:cTn id="146" dur="2000" fill="hold"/>
                                        <p:tgtEl>
                                          <p:spTgt spid="28"/>
                                        </p:tgtEl>
                                        <p:attrNameLst>
                                          <p:attrName>ppt_h</p:attrName>
                                        </p:attrNameLst>
                                      </p:cBhvr>
                                      <p:tavLst>
                                        <p:tav tm="0">
                                          <p:val>
                                            <p:strVal val="#ppt_h"/>
                                          </p:val>
                                        </p:tav>
                                        <p:tav tm="100000">
                                          <p:val>
                                            <p:strVal val="#ppt_h"/>
                                          </p:val>
                                        </p:tav>
                                      </p:tavLst>
                                    </p:anim>
                                  </p:childTnLst>
                                </p:cTn>
                              </p:par>
                            </p:childTnLst>
                          </p:cTn>
                        </p:par>
                      </p:childTnLst>
                    </p:cTn>
                  </p:par>
                  <p:par>
                    <p:cTn id="147" fill="hold">
                      <p:stCondLst>
                        <p:cond delay="indefinite"/>
                      </p:stCondLst>
                      <p:childTnLst>
                        <p:par>
                          <p:cTn id="148" fill="hold">
                            <p:stCondLst>
                              <p:cond delay="0"/>
                            </p:stCondLst>
                            <p:childTnLst>
                              <p:par>
                                <p:cTn id="149" presetID="10" presetClass="entr" presetSubtype="0" fill="hold" nodeType="clickEffect">
                                  <p:stCondLst>
                                    <p:cond delay="0"/>
                                  </p:stCondLst>
                                  <p:childTnLst>
                                    <p:set>
                                      <p:cBhvr>
                                        <p:cTn id="150" dur="1" fill="hold">
                                          <p:stCondLst>
                                            <p:cond delay="0"/>
                                          </p:stCondLst>
                                        </p:cTn>
                                        <p:tgtEl>
                                          <p:spTgt spid="18"/>
                                        </p:tgtEl>
                                        <p:attrNameLst>
                                          <p:attrName>style.visibility</p:attrName>
                                        </p:attrNameLst>
                                      </p:cBhvr>
                                      <p:to>
                                        <p:strVal val="visible"/>
                                      </p:to>
                                    </p:set>
                                    <p:animEffect transition="in" filter="fade">
                                      <p:cBhvr>
                                        <p:cTn id="151" dur="500"/>
                                        <p:tgtEl>
                                          <p:spTgt spid="18"/>
                                        </p:tgtEl>
                                      </p:cBhvr>
                                    </p:animEffect>
                                  </p:childTnLst>
                                </p:cTn>
                              </p:par>
                            </p:childTnLst>
                          </p:cTn>
                        </p:par>
                      </p:childTnLst>
                    </p:cTn>
                  </p:par>
                  <p:par>
                    <p:cTn id="152" fill="hold">
                      <p:stCondLst>
                        <p:cond delay="indefinite"/>
                      </p:stCondLst>
                      <p:childTnLst>
                        <p:par>
                          <p:cTn id="153" fill="hold">
                            <p:stCondLst>
                              <p:cond delay="0"/>
                            </p:stCondLst>
                            <p:childTnLst>
                              <p:par>
                                <p:cTn id="154" presetID="42" presetClass="entr" presetSubtype="0" fill="hold" grpId="0" nodeType="clickEffect">
                                  <p:stCondLst>
                                    <p:cond delay="0"/>
                                  </p:stCondLst>
                                  <p:childTnLst>
                                    <p:set>
                                      <p:cBhvr>
                                        <p:cTn id="155" dur="1" fill="hold">
                                          <p:stCondLst>
                                            <p:cond delay="0"/>
                                          </p:stCondLst>
                                        </p:cTn>
                                        <p:tgtEl>
                                          <p:spTgt spid="38"/>
                                        </p:tgtEl>
                                        <p:attrNameLst>
                                          <p:attrName>style.visibility</p:attrName>
                                        </p:attrNameLst>
                                      </p:cBhvr>
                                      <p:to>
                                        <p:strVal val="visible"/>
                                      </p:to>
                                    </p:set>
                                    <p:animEffect transition="in" filter="fade">
                                      <p:cBhvr>
                                        <p:cTn id="156" dur="1000"/>
                                        <p:tgtEl>
                                          <p:spTgt spid="38"/>
                                        </p:tgtEl>
                                      </p:cBhvr>
                                    </p:animEffect>
                                    <p:anim calcmode="lin" valueType="num">
                                      <p:cBhvr>
                                        <p:cTn id="157" dur="1000" fill="hold"/>
                                        <p:tgtEl>
                                          <p:spTgt spid="38"/>
                                        </p:tgtEl>
                                        <p:attrNameLst>
                                          <p:attrName>ppt_x</p:attrName>
                                        </p:attrNameLst>
                                      </p:cBhvr>
                                      <p:tavLst>
                                        <p:tav tm="0">
                                          <p:val>
                                            <p:strVal val="#ppt_x"/>
                                          </p:val>
                                        </p:tav>
                                        <p:tav tm="100000">
                                          <p:val>
                                            <p:strVal val="#ppt_x"/>
                                          </p:val>
                                        </p:tav>
                                      </p:tavLst>
                                    </p:anim>
                                    <p:anim calcmode="lin" valueType="num">
                                      <p:cBhvr>
                                        <p:cTn id="158" dur="1000" fill="hold"/>
                                        <p:tgtEl>
                                          <p:spTgt spid="38"/>
                                        </p:tgtEl>
                                        <p:attrNameLst>
                                          <p:attrName>ppt_y</p:attrName>
                                        </p:attrNameLst>
                                      </p:cBhvr>
                                      <p:tavLst>
                                        <p:tav tm="0">
                                          <p:val>
                                            <p:strVal val="#ppt_y+.1"/>
                                          </p:val>
                                        </p:tav>
                                        <p:tav tm="100000">
                                          <p:val>
                                            <p:strVal val="#ppt_y"/>
                                          </p:val>
                                        </p:tav>
                                      </p:tavLst>
                                    </p:anim>
                                  </p:childTnLst>
                                </p:cTn>
                              </p:par>
                            </p:childTnLst>
                          </p:cTn>
                        </p:par>
                      </p:childTnLst>
                    </p:cTn>
                  </p:par>
                  <p:par>
                    <p:cTn id="159" fill="hold">
                      <p:stCondLst>
                        <p:cond delay="indefinite"/>
                      </p:stCondLst>
                      <p:childTnLst>
                        <p:par>
                          <p:cTn id="160" fill="hold">
                            <p:stCondLst>
                              <p:cond delay="0"/>
                            </p:stCondLst>
                            <p:childTnLst>
                              <p:par>
                                <p:cTn id="161" presetID="10" presetClass="entr" presetSubtype="0" fill="hold" nodeType="clickEffect">
                                  <p:stCondLst>
                                    <p:cond delay="0"/>
                                  </p:stCondLst>
                                  <p:childTnLst>
                                    <p:set>
                                      <p:cBhvr>
                                        <p:cTn id="162" dur="1" fill="hold">
                                          <p:stCondLst>
                                            <p:cond delay="0"/>
                                          </p:stCondLst>
                                        </p:cTn>
                                        <p:tgtEl>
                                          <p:spTgt spid="29"/>
                                        </p:tgtEl>
                                        <p:attrNameLst>
                                          <p:attrName>style.visibility</p:attrName>
                                        </p:attrNameLst>
                                      </p:cBhvr>
                                      <p:to>
                                        <p:strVal val="visible"/>
                                      </p:to>
                                    </p:set>
                                    <p:animEffect transition="in" filter="fade">
                                      <p:cBhvr>
                                        <p:cTn id="163" dur="500"/>
                                        <p:tgtEl>
                                          <p:spTgt spid="29"/>
                                        </p:tgtEl>
                                      </p:cBhvr>
                                    </p:animEffect>
                                  </p:childTnLst>
                                </p:cTn>
                              </p:par>
                            </p:childTnLst>
                          </p:cTn>
                        </p:par>
                      </p:childTnLst>
                    </p:cTn>
                  </p:par>
                  <p:par>
                    <p:cTn id="164" fill="hold">
                      <p:stCondLst>
                        <p:cond delay="indefinite"/>
                      </p:stCondLst>
                      <p:childTnLst>
                        <p:par>
                          <p:cTn id="165" fill="hold">
                            <p:stCondLst>
                              <p:cond delay="0"/>
                            </p:stCondLst>
                            <p:childTnLst>
                              <p:par>
                                <p:cTn id="166" presetID="45" presetClass="entr" presetSubtype="0" fill="hold" grpId="0" nodeType="clickEffect">
                                  <p:stCondLst>
                                    <p:cond delay="0"/>
                                  </p:stCondLst>
                                  <p:childTnLst>
                                    <p:set>
                                      <p:cBhvr>
                                        <p:cTn id="167" dur="1" fill="hold">
                                          <p:stCondLst>
                                            <p:cond delay="0"/>
                                          </p:stCondLst>
                                        </p:cTn>
                                        <p:tgtEl>
                                          <p:spTgt spid="30"/>
                                        </p:tgtEl>
                                        <p:attrNameLst>
                                          <p:attrName>style.visibility</p:attrName>
                                        </p:attrNameLst>
                                      </p:cBhvr>
                                      <p:to>
                                        <p:strVal val="visible"/>
                                      </p:to>
                                    </p:set>
                                    <p:animEffect transition="in" filter="fade">
                                      <p:cBhvr>
                                        <p:cTn id="168" dur="2000"/>
                                        <p:tgtEl>
                                          <p:spTgt spid="30"/>
                                        </p:tgtEl>
                                      </p:cBhvr>
                                    </p:animEffect>
                                    <p:anim calcmode="lin" valueType="num">
                                      <p:cBhvr>
                                        <p:cTn id="169" dur="2000" fill="hold"/>
                                        <p:tgtEl>
                                          <p:spTgt spid="30"/>
                                        </p:tgtEl>
                                        <p:attrNameLst>
                                          <p:attrName>ppt_w</p:attrName>
                                        </p:attrNameLst>
                                      </p:cBhvr>
                                      <p:tavLst>
                                        <p:tav tm="0" fmla="#ppt_w*sin(2.5*pi*$)">
                                          <p:val>
                                            <p:fltVal val="0"/>
                                          </p:val>
                                        </p:tav>
                                        <p:tav tm="100000">
                                          <p:val>
                                            <p:fltVal val="1"/>
                                          </p:val>
                                        </p:tav>
                                      </p:tavLst>
                                    </p:anim>
                                    <p:anim calcmode="lin" valueType="num">
                                      <p:cBhvr>
                                        <p:cTn id="170" dur="2000" fill="hold"/>
                                        <p:tgtEl>
                                          <p:spTgt spid="30"/>
                                        </p:tgtEl>
                                        <p:attrNameLst>
                                          <p:attrName>ppt_h</p:attrName>
                                        </p:attrNameLst>
                                      </p:cBhvr>
                                      <p:tavLst>
                                        <p:tav tm="0">
                                          <p:val>
                                            <p:strVal val="#ppt_h"/>
                                          </p:val>
                                        </p:tav>
                                        <p:tav tm="100000">
                                          <p:val>
                                            <p:strVal val="#ppt_h"/>
                                          </p:val>
                                        </p:tav>
                                      </p:tavLst>
                                    </p:anim>
                                  </p:childTnLst>
                                </p:cTn>
                              </p:par>
                            </p:childTnLst>
                          </p:cTn>
                        </p:par>
                      </p:childTnLst>
                    </p:cTn>
                  </p:par>
                  <p:par>
                    <p:cTn id="171" fill="hold">
                      <p:stCondLst>
                        <p:cond delay="indefinite"/>
                      </p:stCondLst>
                      <p:childTnLst>
                        <p:par>
                          <p:cTn id="172" fill="hold">
                            <p:stCondLst>
                              <p:cond delay="0"/>
                            </p:stCondLst>
                            <p:childTnLst>
                              <p:par>
                                <p:cTn id="173" presetID="10" presetClass="entr" presetSubtype="0" fill="hold" nodeType="clickEffect">
                                  <p:stCondLst>
                                    <p:cond delay="0"/>
                                  </p:stCondLst>
                                  <p:childTnLst>
                                    <p:set>
                                      <p:cBhvr>
                                        <p:cTn id="174" dur="1" fill="hold">
                                          <p:stCondLst>
                                            <p:cond delay="0"/>
                                          </p:stCondLst>
                                        </p:cTn>
                                        <p:tgtEl>
                                          <p:spTgt spid="31"/>
                                        </p:tgtEl>
                                        <p:attrNameLst>
                                          <p:attrName>style.visibility</p:attrName>
                                        </p:attrNameLst>
                                      </p:cBhvr>
                                      <p:to>
                                        <p:strVal val="visible"/>
                                      </p:to>
                                    </p:set>
                                    <p:animEffect transition="in" filter="fade">
                                      <p:cBhvr>
                                        <p:cTn id="175" dur="500"/>
                                        <p:tgtEl>
                                          <p:spTgt spid="31"/>
                                        </p:tgtEl>
                                      </p:cBhvr>
                                    </p:animEffect>
                                  </p:childTnLst>
                                </p:cTn>
                              </p:par>
                            </p:childTnLst>
                          </p:cTn>
                        </p:par>
                      </p:childTnLst>
                    </p:cTn>
                  </p:par>
                  <p:par>
                    <p:cTn id="176" fill="hold">
                      <p:stCondLst>
                        <p:cond delay="indefinite"/>
                      </p:stCondLst>
                      <p:childTnLst>
                        <p:par>
                          <p:cTn id="177" fill="hold">
                            <p:stCondLst>
                              <p:cond delay="0"/>
                            </p:stCondLst>
                            <p:childTnLst>
                              <p:par>
                                <p:cTn id="178" presetID="45" presetClass="entr" presetSubtype="0" fill="hold" grpId="0" nodeType="clickEffect">
                                  <p:stCondLst>
                                    <p:cond delay="0"/>
                                  </p:stCondLst>
                                  <p:childTnLst>
                                    <p:set>
                                      <p:cBhvr>
                                        <p:cTn id="179" dur="1" fill="hold">
                                          <p:stCondLst>
                                            <p:cond delay="0"/>
                                          </p:stCondLst>
                                        </p:cTn>
                                        <p:tgtEl>
                                          <p:spTgt spid="41"/>
                                        </p:tgtEl>
                                        <p:attrNameLst>
                                          <p:attrName>style.visibility</p:attrName>
                                        </p:attrNameLst>
                                      </p:cBhvr>
                                      <p:to>
                                        <p:strVal val="visible"/>
                                      </p:to>
                                    </p:set>
                                    <p:animEffect transition="in" filter="fade">
                                      <p:cBhvr>
                                        <p:cTn id="180" dur="2000"/>
                                        <p:tgtEl>
                                          <p:spTgt spid="41"/>
                                        </p:tgtEl>
                                      </p:cBhvr>
                                    </p:animEffect>
                                    <p:anim calcmode="lin" valueType="num">
                                      <p:cBhvr>
                                        <p:cTn id="181" dur="2000" fill="hold"/>
                                        <p:tgtEl>
                                          <p:spTgt spid="41"/>
                                        </p:tgtEl>
                                        <p:attrNameLst>
                                          <p:attrName>ppt_w</p:attrName>
                                        </p:attrNameLst>
                                      </p:cBhvr>
                                      <p:tavLst>
                                        <p:tav tm="0" fmla="#ppt_w*sin(2.5*pi*$)">
                                          <p:val>
                                            <p:fltVal val="0"/>
                                          </p:val>
                                        </p:tav>
                                        <p:tav tm="100000">
                                          <p:val>
                                            <p:fltVal val="1"/>
                                          </p:val>
                                        </p:tav>
                                      </p:tavLst>
                                    </p:anim>
                                    <p:anim calcmode="lin" valueType="num">
                                      <p:cBhvr>
                                        <p:cTn id="182" dur="2000" fill="hold"/>
                                        <p:tgtEl>
                                          <p:spTgt spid="41"/>
                                        </p:tgtEl>
                                        <p:attrNameLst>
                                          <p:attrName>ppt_h</p:attrName>
                                        </p:attrNameLst>
                                      </p:cBhvr>
                                      <p:tavLst>
                                        <p:tav tm="0">
                                          <p:val>
                                            <p:strVal val="#ppt_h"/>
                                          </p:val>
                                        </p:tav>
                                        <p:tav tm="100000">
                                          <p:val>
                                            <p:strVal val="#ppt_h"/>
                                          </p:val>
                                        </p:tav>
                                      </p:tavLst>
                                    </p:anim>
                                  </p:childTnLst>
                                </p:cTn>
                              </p:par>
                            </p:childTnLst>
                          </p:cTn>
                        </p:par>
                      </p:childTnLst>
                    </p:cTn>
                  </p:par>
                  <p:par>
                    <p:cTn id="183" fill="hold">
                      <p:stCondLst>
                        <p:cond delay="indefinite"/>
                      </p:stCondLst>
                      <p:childTnLst>
                        <p:par>
                          <p:cTn id="184" fill="hold">
                            <p:stCondLst>
                              <p:cond delay="0"/>
                            </p:stCondLst>
                            <p:childTnLst>
                              <p:par>
                                <p:cTn id="185" presetID="10" presetClass="entr" presetSubtype="0" fill="hold" nodeType="clickEffect">
                                  <p:stCondLst>
                                    <p:cond delay="0"/>
                                  </p:stCondLst>
                                  <p:childTnLst>
                                    <p:set>
                                      <p:cBhvr>
                                        <p:cTn id="186" dur="1" fill="hold">
                                          <p:stCondLst>
                                            <p:cond delay="0"/>
                                          </p:stCondLst>
                                        </p:cTn>
                                        <p:tgtEl>
                                          <p:spTgt spid="32"/>
                                        </p:tgtEl>
                                        <p:attrNameLst>
                                          <p:attrName>style.visibility</p:attrName>
                                        </p:attrNameLst>
                                      </p:cBhvr>
                                      <p:to>
                                        <p:strVal val="visible"/>
                                      </p:to>
                                    </p:set>
                                    <p:animEffect transition="in" filter="fade">
                                      <p:cBhvr>
                                        <p:cTn id="187" dur="500"/>
                                        <p:tgtEl>
                                          <p:spTgt spid="32"/>
                                        </p:tgtEl>
                                      </p:cBhvr>
                                    </p:animEffect>
                                  </p:childTnLst>
                                </p:cTn>
                              </p:par>
                            </p:childTnLst>
                          </p:cTn>
                        </p:par>
                      </p:childTnLst>
                    </p:cTn>
                  </p:par>
                  <p:par>
                    <p:cTn id="188" fill="hold">
                      <p:stCondLst>
                        <p:cond delay="indefinite"/>
                      </p:stCondLst>
                      <p:childTnLst>
                        <p:par>
                          <p:cTn id="189" fill="hold">
                            <p:stCondLst>
                              <p:cond delay="0"/>
                            </p:stCondLst>
                            <p:childTnLst>
                              <p:par>
                                <p:cTn id="190" presetID="10" presetClass="entr" presetSubtype="0" fill="hold" nodeType="clickEffect">
                                  <p:stCondLst>
                                    <p:cond delay="0"/>
                                  </p:stCondLst>
                                  <p:childTnLst>
                                    <p:set>
                                      <p:cBhvr>
                                        <p:cTn id="191" dur="1" fill="hold">
                                          <p:stCondLst>
                                            <p:cond delay="0"/>
                                          </p:stCondLst>
                                        </p:cTn>
                                        <p:tgtEl>
                                          <p:spTgt spid="33"/>
                                        </p:tgtEl>
                                        <p:attrNameLst>
                                          <p:attrName>style.visibility</p:attrName>
                                        </p:attrNameLst>
                                      </p:cBhvr>
                                      <p:to>
                                        <p:strVal val="visible"/>
                                      </p:to>
                                    </p:set>
                                    <p:animEffect transition="in" filter="fade">
                                      <p:cBhvr>
                                        <p:cTn id="192" dur="500"/>
                                        <p:tgtEl>
                                          <p:spTgt spid="33"/>
                                        </p:tgtEl>
                                      </p:cBhvr>
                                    </p:animEffect>
                                  </p:childTnLst>
                                </p:cTn>
                              </p:par>
                            </p:childTnLst>
                          </p:cTn>
                        </p:par>
                      </p:childTnLst>
                    </p:cTn>
                  </p:par>
                  <p:par>
                    <p:cTn id="193" fill="hold">
                      <p:stCondLst>
                        <p:cond delay="indefinite"/>
                      </p:stCondLst>
                      <p:childTnLst>
                        <p:par>
                          <p:cTn id="194" fill="hold">
                            <p:stCondLst>
                              <p:cond delay="0"/>
                            </p:stCondLst>
                            <p:childTnLst>
                              <p:par>
                                <p:cTn id="195" presetID="42" presetClass="entr" presetSubtype="0" fill="hold" grpId="0" nodeType="clickEffect">
                                  <p:stCondLst>
                                    <p:cond delay="0"/>
                                  </p:stCondLst>
                                  <p:childTnLst>
                                    <p:set>
                                      <p:cBhvr>
                                        <p:cTn id="196" dur="1" fill="hold">
                                          <p:stCondLst>
                                            <p:cond delay="0"/>
                                          </p:stCondLst>
                                        </p:cTn>
                                        <p:tgtEl>
                                          <p:spTgt spid="39"/>
                                        </p:tgtEl>
                                        <p:attrNameLst>
                                          <p:attrName>style.visibility</p:attrName>
                                        </p:attrNameLst>
                                      </p:cBhvr>
                                      <p:to>
                                        <p:strVal val="visible"/>
                                      </p:to>
                                    </p:set>
                                    <p:animEffect transition="in" filter="fade">
                                      <p:cBhvr>
                                        <p:cTn id="197" dur="1000"/>
                                        <p:tgtEl>
                                          <p:spTgt spid="39"/>
                                        </p:tgtEl>
                                      </p:cBhvr>
                                    </p:animEffect>
                                    <p:anim calcmode="lin" valueType="num">
                                      <p:cBhvr>
                                        <p:cTn id="198" dur="1000" fill="hold"/>
                                        <p:tgtEl>
                                          <p:spTgt spid="39"/>
                                        </p:tgtEl>
                                        <p:attrNameLst>
                                          <p:attrName>ppt_x</p:attrName>
                                        </p:attrNameLst>
                                      </p:cBhvr>
                                      <p:tavLst>
                                        <p:tav tm="0">
                                          <p:val>
                                            <p:strVal val="#ppt_x"/>
                                          </p:val>
                                        </p:tav>
                                        <p:tav tm="100000">
                                          <p:val>
                                            <p:strVal val="#ppt_x"/>
                                          </p:val>
                                        </p:tav>
                                      </p:tavLst>
                                    </p:anim>
                                    <p:anim calcmode="lin" valueType="num">
                                      <p:cBhvr>
                                        <p:cTn id="199" dur="1000" fill="hold"/>
                                        <p:tgtEl>
                                          <p:spTgt spid="39"/>
                                        </p:tgtEl>
                                        <p:attrNameLst>
                                          <p:attrName>ppt_y</p:attrName>
                                        </p:attrNameLst>
                                      </p:cBhvr>
                                      <p:tavLst>
                                        <p:tav tm="0">
                                          <p:val>
                                            <p:strVal val="#ppt_y+.1"/>
                                          </p:val>
                                        </p:tav>
                                        <p:tav tm="100000">
                                          <p:val>
                                            <p:strVal val="#ppt_y"/>
                                          </p:val>
                                        </p:tav>
                                      </p:tavLst>
                                    </p:anim>
                                  </p:childTnLst>
                                </p:cTn>
                              </p:par>
                            </p:childTnLst>
                          </p:cTn>
                        </p:par>
                      </p:childTnLst>
                    </p:cTn>
                  </p:par>
                  <p:par>
                    <p:cTn id="200" fill="hold">
                      <p:stCondLst>
                        <p:cond delay="indefinite"/>
                      </p:stCondLst>
                      <p:childTnLst>
                        <p:par>
                          <p:cTn id="201" fill="hold">
                            <p:stCondLst>
                              <p:cond delay="0"/>
                            </p:stCondLst>
                            <p:childTnLst>
                              <p:par>
                                <p:cTn id="202" presetID="10" presetClass="entr" presetSubtype="0" fill="hold" nodeType="clickEffect">
                                  <p:stCondLst>
                                    <p:cond delay="0"/>
                                  </p:stCondLst>
                                  <p:childTnLst>
                                    <p:set>
                                      <p:cBhvr>
                                        <p:cTn id="203" dur="1" fill="hold">
                                          <p:stCondLst>
                                            <p:cond delay="0"/>
                                          </p:stCondLst>
                                        </p:cTn>
                                        <p:tgtEl>
                                          <p:spTgt spid="9"/>
                                        </p:tgtEl>
                                        <p:attrNameLst>
                                          <p:attrName>style.visibility</p:attrName>
                                        </p:attrNameLst>
                                      </p:cBhvr>
                                      <p:to>
                                        <p:strVal val="visible"/>
                                      </p:to>
                                    </p:set>
                                    <p:animEffect transition="in" filter="fade">
                                      <p:cBhvr>
                                        <p:cTn id="204" dur="500"/>
                                        <p:tgtEl>
                                          <p:spTgt spid="9"/>
                                        </p:tgtEl>
                                      </p:cBhvr>
                                    </p:animEffect>
                                  </p:childTnLst>
                                </p:cTn>
                              </p:par>
                            </p:childTnLst>
                          </p:cTn>
                        </p:par>
                      </p:childTnLst>
                    </p:cTn>
                  </p:par>
                  <p:par>
                    <p:cTn id="205" fill="hold">
                      <p:stCondLst>
                        <p:cond delay="indefinite"/>
                      </p:stCondLst>
                      <p:childTnLst>
                        <p:par>
                          <p:cTn id="206" fill="hold">
                            <p:stCondLst>
                              <p:cond delay="0"/>
                            </p:stCondLst>
                            <p:childTnLst>
                              <p:par>
                                <p:cTn id="207" presetID="45" presetClass="entr" presetSubtype="0" fill="hold" grpId="0" nodeType="clickEffect">
                                  <p:stCondLst>
                                    <p:cond delay="0"/>
                                  </p:stCondLst>
                                  <p:childTnLst>
                                    <p:set>
                                      <p:cBhvr>
                                        <p:cTn id="208" dur="1" fill="hold">
                                          <p:stCondLst>
                                            <p:cond delay="0"/>
                                          </p:stCondLst>
                                        </p:cTn>
                                        <p:tgtEl>
                                          <p:spTgt spid="34"/>
                                        </p:tgtEl>
                                        <p:attrNameLst>
                                          <p:attrName>style.visibility</p:attrName>
                                        </p:attrNameLst>
                                      </p:cBhvr>
                                      <p:to>
                                        <p:strVal val="visible"/>
                                      </p:to>
                                    </p:set>
                                    <p:animEffect transition="in" filter="fade">
                                      <p:cBhvr>
                                        <p:cTn id="209" dur="2000"/>
                                        <p:tgtEl>
                                          <p:spTgt spid="34"/>
                                        </p:tgtEl>
                                      </p:cBhvr>
                                    </p:animEffect>
                                    <p:anim calcmode="lin" valueType="num">
                                      <p:cBhvr>
                                        <p:cTn id="210" dur="2000" fill="hold"/>
                                        <p:tgtEl>
                                          <p:spTgt spid="34"/>
                                        </p:tgtEl>
                                        <p:attrNameLst>
                                          <p:attrName>ppt_w</p:attrName>
                                        </p:attrNameLst>
                                      </p:cBhvr>
                                      <p:tavLst>
                                        <p:tav tm="0" fmla="#ppt_w*sin(2.5*pi*$)">
                                          <p:val>
                                            <p:fltVal val="0"/>
                                          </p:val>
                                        </p:tav>
                                        <p:tav tm="100000">
                                          <p:val>
                                            <p:fltVal val="1"/>
                                          </p:val>
                                        </p:tav>
                                      </p:tavLst>
                                    </p:anim>
                                    <p:anim calcmode="lin" valueType="num">
                                      <p:cBhvr>
                                        <p:cTn id="211" dur="2000" fill="hold"/>
                                        <p:tgtEl>
                                          <p:spTgt spid="34"/>
                                        </p:tgtEl>
                                        <p:attrNameLst>
                                          <p:attrName>ppt_h</p:attrName>
                                        </p:attrNameLst>
                                      </p:cBhvr>
                                      <p:tavLst>
                                        <p:tav tm="0">
                                          <p:val>
                                            <p:strVal val="#ppt_h"/>
                                          </p:val>
                                        </p:tav>
                                        <p:tav tm="100000">
                                          <p:val>
                                            <p:strVal val="#ppt_h"/>
                                          </p:val>
                                        </p:tav>
                                      </p:tavLst>
                                    </p:anim>
                                  </p:childTnLst>
                                </p:cTn>
                              </p:par>
                            </p:childTnLst>
                          </p:cTn>
                        </p:par>
                      </p:childTnLst>
                    </p:cTn>
                  </p:par>
                  <p:par>
                    <p:cTn id="212" fill="hold">
                      <p:stCondLst>
                        <p:cond delay="indefinite"/>
                      </p:stCondLst>
                      <p:childTnLst>
                        <p:par>
                          <p:cTn id="213" fill="hold">
                            <p:stCondLst>
                              <p:cond delay="0"/>
                            </p:stCondLst>
                            <p:childTnLst>
                              <p:par>
                                <p:cTn id="214" presetID="14" presetClass="entr" presetSubtype="10" fill="hold" grpId="0" nodeType="clickEffect">
                                  <p:stCondLst>
                                    <p:cond delay="0"/>
                                  </p:stCondLst>
                                  <p:childTnLst>
                                    <p:set>
                                      <p:cBhvr>
                                        <p:cTn id="215" dur="1" fill="hold">
                                          <p:stCondLst>
                                            <p:cond delay="0"/>
                                          </p:stCondLst>
                                        </p:cTn>
                                        <p:tgtEl>
                                          <p:spTgt spid="21"/>
                                        </p:tgtEl>
                                        <p:attrNameLst>
                                          <p:attrName>style.visibility</p:attrName>
                                        </p:attrNameLst>
                                      </p:cBhvr>
                                      <p:to>
                                        <p:strVal val="visible"/>
                                      </p:to>
                                    </p:set>
                                    <p:animEffect transition="in" filter="randombar(horizontal)">
                                      <p:cBhvr>
                                        <p:cTn id="216"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p:bldP spid="12" grpId="0"/>
      <p:bldP spid="13" grpId="0"/>
      <p:bldP spid="15" grpId="0" animBg="1"/>
      <p:bldP spid="17" grpId="0"/>
      <p:bldP spid="20" grpId="0" animBg="1"/>
      <p:bldP spid="23" grpId="0" animBg="1"/>
      <p:bldP spid="26" grpId="0" animBg="1"/>
      <p:bldP spid="28" grpId="0" animBg="1"/>
      <p:bldP spid="30" grpId="0" animBg="1"/>
      <p:bldP spid="34" grpId="0" animBg="1"/>
      <p:bldP spid="35" grpId="0"/>
      <p:bldP spid="37" grpId="0"/>
      <p:bldP spid="38" grpId="0"/>
      <p:bldP spid="39" grpId="0"/>
      <p:bldP spid="21" grpId="0" animBg="1"/>
      <p:bldP spid="41"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82917CC6-DA57-4D02-BBAD-D71F0DBF8174}"/>
              </a:ext>
            </a:extLst>
          </p:cNvPr>
          <p:cNvPicPr>
            <a:picLocks noChangeAspect="1"/>
          </p:cNvPicPr>
          <p:nvPr/>
        </p:nvPicPr>
        <p:blipFill>
          <a:blip r:embed="rId3"/>
          <a:stretch>
            <a:fillRect/>
          </a:stretch>
        </p:blipFill>
        <p:spPr>
          <a:xfrm>
            <a:off x="5109239" y="2030188"/>
            <a:ext cx="4860000" cy="2092327"/>
          </a:xfrm>
          <a:prstGeom prst="rect">
            <a:avLst/>
          </a:prstGeom>
        </p:spPr>
      </p:pic>
      <p:sp>
        <p:nvSpPr>
          <p:cNvPr id="4" name="Slide Number Placeholder 3">
            <a:extLst>
              <a:ext uri="{FF2B5EF4-FFF2-40B4-BE49-F238E27FC236}">
                <a16:creationId xmlns:a16="http://schemas.microsoft.com/office/drawing/2014/main" id="{70256B0A-7333-4765-AD82-A963C4A1CC81}"/>
              </a:ext>
            </a:extLst>
          </p:cNvPr>
          <p:cNvSpPr>
            <a:spLocks noGrp="1"/>
          </p:cNvSpPr>
          <p:nvPr>
            <p:ph type="sldNum" sz="quarter" idx="12"/>
          </p:nvPr>
        </p:nvSpPr>
        <p:spPr/>
        <p:txBody>
          <a:bodyPr/>
          <a:lstStyle/>
          <a:p>
            <a:fld id="{6D22F896-40B5-4ADD-8801-0D06FADFA095}" type="slidenum">
              <a:rPr lang="en-US" smtClean="0"/>
              <a:t>4</a:t>
            </a:fld>
            <a:endParaRPr lang="en-US" dirty="0"/>
          </a:p>
        </p:txBody>
      </p:sp>
      <p:sp>
        <p:nvSpPr>
          <p:cNvPr id="5" name="TextBox 4">
            <a:extLst>
              <a:ext uri="{FF2B5EF4-FFF2-40B4-BE49-F238E27FC236}">
                <a16:creationId xmlns:a16="http://schemas.microsoft.com/office/drawing/2014/main" id="{C334165E-46DE-42FC-901A-9F6B275488B4}"/>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Explore Deforestation</a:t>
            </a:r>
          </a:p>
        </p:txBody>
      </p:sp>
      <p:sp>
        <p:nvSpPr>
          <p:cNvPr id="2" name="TextBox 1">
            <a:extLst>
              <a:ext uri="{FF2B5EF4-FFF2-40B4-BE49-F238E27FC236}">
                <a16:creationId xmlns:a16="http://schemas.microsoft.com/office/drawing/2014/main" id="{B6402656-03E7-4940-A772-0FAFE2490CC0}"/>
              </a:ext>
            </a:extLst>
          </p:cNvPr>
          <p:cNvSpPr txBox="1"/>
          <p:nvPr/>
        </p:nvSpPr>
        <p:spPr>
          <a:xfrm>
            <a:off x="1200150" y="1371600"/>
            <a:ext cx="6000750" cy="600164"/>
          </a:xfrm>
          <a:prstGeom prst="rect">
            <a:avLst/>
          </a:prstGeom>
          <a:noFill/>
          <a:ln w="3175">
            <a:noFill/>
          </a:ln>
        </p:spPr>
        <p:txBody>
          <a:bodyPr wrap="square" rtlCol="0">
            <a:spAutoFit/>
          </a:bodyPr>
          <a:lstStyle/>
          <a:p>
            <a:pPr algn="just"/>
            <a:r>
              <a:rPr lang="en-US" sz="1100">
                <a:latin typeface="Calibri" panose="020F0502020204030204" pitchFamily="34" charset="0"/>
                <a:cs typeface="Calibri" panose="020F0502020204030204" pitchFamily="34" charset="0"/>
              </a:rPr>
              <a:t>Although you looked at deforestation in the last lesson, now you'll begin a more thorough exploration to understand existing deforestation patterns in Rondônia. You'll start by adding a layer that shows deforestation in the state.</a:t>
            </a:r>
            <a:endParaRPr lang="en-AU" sz="1100">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E18B7824-0A1F-4C84-BBD1-B567B5AB9827}"/>
              </a:ext>
            </a:extLst>
          </p:cNvPr>
          <p:cNvSpPr txBox="1"/>
          <p:nvPr/>
        </p:nvSpPr>
        <p:spPr>
          <a:xfrm>
            <a:off x="155892" y="3845059"/>
            <a:ext cx="3803787" cy="261610"/>
          </a:xfrm>
          <a:prstGeom prst="rect">
            <a:avLst/>
          </a:prstGeom>
          <a:noFill/>
          <a:ln w="3175">
            <a:noFill/>
          </a:ln>
        </p:spPr>
        <p:txBody>
          <a:bodyPr wrap="square" rtlCol="0">
            <a:spAutoFit/>
          </a:bodyPr>
          <a:lstStyle>
            <a:defPPr>
              <a:defRPr lang="en-US"/>
            </a:defPPr>
            <a:lvl1pPr algn="just">
              <a:defRPr sz="1100">
                <a:latin typeface="Calibri" panose="020F0502020204030204" pitchFamily="34" charset="0"/>
                <a:cs typeface="Calibri" panose="020F0502020204030204" pitchFamily="34" charset="0"/>
              </a:defRPr>
            </a:lvl1pPr>
          </a:lstStyle>
          <a:p>
            <a:r>
              <a:rPr lang="en-US"/>
              <a:t>1. Open the Amazon Deforestation project in ArcGIS Pro.</a:t>
            </a:r>
            <a:endParaRPr lang="en-AU"/>
          </a:p>
        </p:txBody>
      </p:sp>
      <p:pic>
        <p:nvPicPr>
          <p:cNvPr id="3" name="Picture 2">
            <a:extLst>
              <a:ext uri="{FF2B5EF4-FFF2-40B4-BE49-F238E27FC236}">
                <a16:creationId xmlns:a16="http://schemas.microsoft.com/office/drawing/2014/main" id="{B726881B-E970-44DD-A53C-724B61737230}"/>
              </a:ext>
            </a:extLst>
          </p:cNvPr>
          <p:cNvPicPr>
            <a:picLocks noChangeAspect="1"/>
          </p:cNvPicPr>
          <p:nvPr/>
        </p:nvPicPr>
        <p:blipFill>
          <a:blip r:embed="rId4"/>
          <a:stretch>
            <a:fillRect/>
          </a:stretch>
        </p:blipFill>
        <p:spPr>
          <a:xfrm>
            <a:off x="321809" y="2030186"/>
            <a:ext cx="872362" cy="507854"/>
          </a:xfrm>
          <a:prstGeom prst="rect">
            <a:avLst/>
          </a:prstGeom>
        </p:spPr>
      </p:pic>
      <p:grpSp>
        <p:nvGrpSpPr>
          <p:cNvPr id="20" name="Group 19">
            <a:extLst>
              <a:ext uri="{FF2B5EF4-FFF2-40B4-BE49-F238E27FC236}">
                <a16:creationId xmlns:a16="http://schemas.microsoft.com/office/drawing/2014/main" id="{2D47F195-9F0A-4FDE-AA60-883EDFC22285}"/>
              </a:ext>
            </a:extLst>
          </p:cNvPr>
          <p:cNvGrpSpPr/>
          <p:nvPr/>
        </p:nvGrpSpPr>
        <p:grpSpPr>
          <a:xfrm>
            <a:off x="1404719" y="2030186"/>
            <a:ext cx="2567369" cy="507854"/>
            <a:chOff x="1276350" y="2030186"/>
            <a:chExt cx="2824106" cy="507854"/>
          </a:xfrm>
        </p:grpSpPr>
        <p:pic>
          <p:nvPicPr>
            <p:cNvPr id="7" name="Picture 6">
              <a:extLst>
                <a:ext uri="{FF2B5EF4-FFF2-40B4-BE49-F238E27FC236}">
                  <a16:creationId xmlns:a16="http://schemas.microsoft.com/office/drawing/2014/main" id="{479B38AF-CCA9-4CCC-BD00-F31049AA18A1}"/>
                </a:ext>
              </a:extLst>
            </p:cNvPr>
            <p:cNvPicPr>
              <a:picLocks noChangeAspect="1"/>
            </p:cNvPicPr>
            <p:nvPr/>
          </p:nvPicPr>
          <p:blipFill>
            <a:blip r:embed="rId5"/>
            <a:stretch>
              <a:fillRect/>
            </a:stretch>
          </p:blipFill>
          <p:spPr>
            <a:xfrm>
              <a:off x="1276350" y="2030186"/>
              <a:ext cx="2824106" cy="329293"/>
            </a:xfrm>
            <a:prstGeom prst="rect">
              <a:avLst/>
            </a:prstGeom>
          </p:spPr>
        </p:pic>
        <p:pic>
          <p:nvPicPr>
            <p:cNvPr id="8" name="Picture 7">
              <a:extLst>
                <a:ext uri="{FF2B5EF4-FFF2-40B4-BE49-F238E27FC236}">
                  <a16:creationId xmlns:a16="http://schemas.microsoft.com/office/drawing/2014/main" id="{91D469D1-11B7-449F-9A25-133F94828B24}"/>
                </a:ext>
              </a:extLst>
            </p:cNvPr>
            <p:cNvPicPr>
              <a:picLocks noChangeAspect="1"/>
            </p:cNvPicPr>
            <p:nvPr/>
          </p:nvPicPr>
          <p:blipFill>
            <a:blip r:embed="rId6"/>
            <a:stretch>
              <a:fillRect/>
            </a:stretch>
          </p:blipFill>
          <p:spPr>
            <a:xfrm>
              <a:off x="1276350" y="2359479"/>
              <a:ext cx="1230086" cy="178561"/>
            </a:xfrm>
            <a:prstGeom prst="rect">
              <a:avLst/>
            </a:prstGeom>
          </p:spPr>
        </p:pic>
      </p:grpSp>
      <p:pic>
        <p:nvPicPr>
          <p:cNvPr id="9" name="Picture 8">
            <a:extLst>
              <a:ext uri="{FF2B5EF4-FFF2-40B4-BE49-F238E27FC236}">
                <a16:creationId xmlns:a16="http://schemas.microsoft.com/office/drawing/2014/main" id="{2E197A0A-1D0B-4A50-AD3E-0224E94C4633}"/>
              </a:ext>
            </a:extLst>
          </p:cNvPr>
          <p:cNvPicPr>
            <a:picLocks noChangeAspect="1"/>
          </p:cNvPicPr>
          <p:nvPr/>
        </p:nvPicPr>
        <p:blipFill>
          <a:blip r:embed="rId7"/>
          <a:stretch>
            <a:fillRect/>
          </a:stretch>
        </p:blipFill>
        <p:spPr>
          <a:xfrm>
            <a:off x="4210466" y="2030187"/>
            <a:ext cx="790577" cy="507854"/>
          </a:xfrm>
          <a:prstGeom prst="rect">
            <a:avLst/>
          </a:prstGeom>
        </p:spPr>
      </p:pic>
      <p:sp>
        <p:nvSpPr>
          <p:cNvPr id="11" name="Rectangle 10">
            <a:extLst>
              <a:ext uri="{FF2B5EF4-FFF2-40B4-BE49-F238E27FC236}">
                <a16:creationId xmlns:a16="http://schemas.microsoft.com/office/drawing/2014/main" id="{4372F2C6-A181-4676-AF85-4F51F1D11FC5}"/>
              </a:ext>
            </a:extLst>
          </p:cNvPr>
          <p:cNvSpPr/>
          <p:nvPr/>
        </p:nvSpPr>
        <p:spPr>
          <a:xfrm>
            <a:off x="465231" y="2220247"/>
            <a:ext cx="327256" cy="3000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2" name="Rectangle 11">
            <a:extLst>
              <a:ext uri="{FF2B5EF4-FFF2-40B4-BE49-F238E27FC236}">
                <a16:creationId xmlns:a16="http://schemas.microsoft.com/office/drawing/2014/main" id="{1AAD91C7-3180-490C-82FD-5638D7DD2041}"/>
              </a:ext>
            </a:extLst>
          </p:cNvPr>
          <p:cNvSpPr/>
          <p:nvPr/>
        </p:nvSpPr>
        <p:spPr>
          <a:xfrm>
            <a:off x="1430912" y="2385245"/>
            <a:ext cx="1080000" cy="12723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 name="Rectangle 12">
            <a:extLst>
              <a:ext uri="{FF2B5EF4-FFF2-40B4-BE49-F238E27FC236}">
                <a16:creationId xmlns:a16="http://schemas.microsoft.com/office/drawing/2014/main" id="{628AC879-97D9-4C18-8818-7F871A51C1F5}"/>
              </a:ext>
            </a:extLst>
          </p:cNvPr>
          <p:cNvSpPr/>
          <p:nvPr/>
        </p:nvSpPr>
        <p:spPr>
          <a:xfrm>
            <a:off x="4226794" y="2200904"/>
            <a:ext cx="203200" cy="16934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 name="Rectangle 13">
            <a:extLst>
              <a:ext uri="{FF2B5EF4-FFF2-40B4-BE49-F238E27FC236}">
                <a16:creationId xmlns:a16="http://schemas.microsoft.com/office/drawing/2014/main" id="{9FF72F00-859F-422A-A2EC-3EB8027DAF81}"/>
              </a:ext>
            </a:extLst>
          </p:cNvPr>
          <p:cNvSpPr/>
          <p:nvPr/>
        </p:nvSpPr>
        <p:spPr>
          <a:xfrm>
            <a:off x="4741107" y="2200904"/>
            <a:ext cx="203200" cy="16934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6" name="TextBox 15">
            <a:extLst>
              <a:ext uri="{FF2B5EF4-FFF2-40B4-BE49-F238E27FC236}">
                <a16:creationId xmlns:a16="http://schemas.microsoft.com/office/drawing/2014/main" id="{A9D58AE6-2CE4-40CC-BDF5-55E0D99B4AFC}"/>
              </a:ext>
            </a:extLst>
          </p:cNvPr>
          <p:cNvSpPr txBox="1"/>
          <p:nvPr/>
        </p:nvSpPr>
        <p:spPr>
          <a:xfrm>
            <a:off x="155892" y="4130228"/>
            <a:ext cx="4265938" cy="261610"/>
          </a:xfrm>
          <a:prstGeom prst="rect">
            <a:avLst/>
          </a:prstGeom>
          <a:noFill/>
          <a:ln w="3175">
            <a:noFill/>
          </a:ln>
        </p:spPr>
        <p:txBody>
          <a:bodyPr wrap="square" rtlCol="0">
            <a:spAutoFit/>
          </a:bodyPr>
          <a:lstStyle>
            <a:defPPr>
              <a:defRPr lang="en-US"/>
            </a:defPPr>
            <a:lvl1pPr algn="just">
              <a:defRPr sz="1100">
                <a:latin typeface="Calibri" panose="020F0502020204030204" pitchFamily="34" charset="0"/>
                <a:cs typeface="Calibri" panose="020F0502020204030204" pitchFamily="34" charset="0"/>
              </a:defRPr>
            </a:lvl1pPr>
          </a:lstStyle>
          <a:p>
            <a:r>
              <a:rPr lang="en-US"/>
              <a:t>2. Expand Catalog | Databases and drag ‘Deforested_Area’ to contents.</a:t>
            </a:r>
            <a:endParaRPr lang="en-AU"/>
          </a:p>
        </p:txBody>
      </p:sp>
      <p:sp>
        <p:nvSpPr>
          <p:cNvPr id="19" name="Rectangle 18">
            <a:extLst>
              <a:ext uri="{FF2B5EF4-FFF2-40B4-BE49-F238E27FC236}">
                <a16:creationId xmlns:a16="http://schemas.microsoft.com/office/drawing/2014/main" id="{06DD735D-3A5D-4B39-9D7C-F5392BDA439A}"/>
              </a:ext>
            </a:extLst>
          </p:cNvPr>
          <p:cNvSpPr/>
          <p:nvPr/>
        </p:nvSpPr>
        <p:spPr>
          <a:xfrm>
            <a:off x="9229516" y="2960296"/>
            <a:ext cx="720000" cy="9648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a:latin typeface="Calibri" panose="020F0502020204030204" pitchFamily="34" charset="0"/>
                <a:cs typeface="Calibri" panose="020F0502020204030204" pitchFamily="34" charset="0"/>
              </a:rPr>
              <a:t>Deforested_Area</a:t>
            </a:r>
            <a:endParaRPr lang="en-AU" sz="600">
              <a:latin typeface="Calibri" panose="020F0502020204030204" pitchFamily="34" charset="0"/>
              <a:cs typeface="Calibri" panose="020F0502020204030204" pitchFamily="34" charset="0"/>
            </a:endParaRPr>
          </a:p>
        </p:txBody>
      </p:sp>
      <p:pic>
        <p:nvPicPr>
          <p:cNvPr id="18" name="Picture 17">
            <a:extLst>
              <a:ext uri="{FF2B5EF4-FFF2-40B4-BE49-F238E27FC236}">
                <a16:creationId xmlns:a16="http://schemas.microsoft.com/office/drawing/2014/main" id="{8A54E7AA-4416-45F0-B6E2-176BFB04AB6D}"/>
              </a:ext>
            </a:extLst>
          </p:cNvPr>
          <p:cNvPicPr>
            <a:picLocks noChangeAspect="1"/>
          </p:cNvPicPr>
          <p:nvPr/>
        </p:nvPicPr>
        <p:blipFill>
          <a:blip r:embed="rId8"/>
          <a:stretch>
            <a:fillRect/>
          </a:stretch>
        </p:blipFill>
        <p:spPr>
          <a:xfrm>
            <a:off x="5109239" y="2030188"/>
            <a:ext cx="4860000" cy="2116252"/>
          </a:xfrm>
          <a:prstGeom prst="rect">
            <a:avLst/>
          </a:prstGeom>
        </p:spPr>
      </p:pic>
      <p:sp>
        <p:nvSpPr>
          <p:cNvPr id="22" name="TextBox 21">
            <a:extLst>
              <a:ext uri="{FF2B5EF4-FFF2-40B4-BE49-F238E27FC236}">
                <a16:creationId xmlns:a16="http://schemas.microsoft.com/office/drawing/2014/main" id="{0169608B-2573-4512-AF92-4EF2F453B043}"/>
              </a:ext>
            </a:extLst>
          </p:cNvPr>
          <p:cNvSpPr txBox="1"/>
          <p:nvPr/>
        </p:nvSpPr>
        <p:spPr>
          <a:xfrm>
            <a:off x="1129850" y="2155376"/>
            <a:ext cx="346872" cy="246221"/>
          </a:xfrm>
          <a:prstGeom prst="rect">
            <a:avLst/>
          </a:prstGeom>
          <a:noFill/>
          <a:ln w="3175">
            <a:noFill/>
          </a:ln>
        </p:spPr>
        <p:txBody>
          <a:bodyPr wrap="square" rtlCol="0">
            <a:spAutoFit/>
          </a:bodyPr>
          <a:lstStyle/>
          <a:p>
            <a:pPr algn="just"/>
            <a:r>
              <a:rPr lang="en-US" sz="1000" b="1">
                <a:latin typeface="Calibri" panose="020F0502020204030204" pitchFamily="34" charset="0"/>
                <a:cs typeface="Calibri" panose="020F0502020204030204" pitchFamily="34" charset="0"/>
              </a:rPr>
              <a:t>OR</a:t>
            </a:r>
            <a:endParaRPr lang="en-AU" sz="1000" b="1">
              <a:latin typeface="Calibri" panose="020F0502020204030204" pitchFamily="34" charset="0"/>
              <a:cs typeface="Calibri" panose="020F0502020204030204" pitchFamily="34" charset="0"/>
            </a:endParaRPr>
          </a:p>
        </p:txBody>
      </p:sp>
      <p:sp>
        <p:nvSpPr>
          <p:cNvPr id="23" name="Rectangle 22">
            <a:extLst>
              <a:ext uri="{FF2B5EF4-FFF2-40B4-BE49-F238E27FC236}">
                <a16:creationId xmlns:a16="http://schemas.microsoft.com/office/drawing/2014/main" id="{1614F69D-2781-4B43-A651-18C949578FEE}"/>
              </a:ext>
            </a:extLst>
          </p:cNvPr>
          <p:cNvSpPr/>
          <p:nvPr/>
        </p:nvSpPr>
        <p:spPr>
          <a:xfrm>
            <a:off x="9186826" y="2960296"/>
            <a:ext cx="790577" cy="96487"/>
          </a:xfrm>
          <a:prstGeom prst="rect">
            <a:avLst/>
          </a:prstGeom>
          <a:solidFill>
            <a:srgbClr val="F7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25" name="Picture 24">
            <a:extLst>
              <a:ext uri="{FF2B5EF4-FFF2-40B4-BE49-F238E27FC236}">
                <a16:creationId xmlns:a16="http://schemas.microsoft.com/office/drawing/2014/main" id="{0B19F81D-4403-4289-A21E-FAFDA4AFD149}"/>
              </a:ext>
            </a:extLst>
          </p:cNvPr>
          <p:cNvPicPr>
            <a:picLocks noChangeAspect="1"/>
          </p:cNvPicPr>
          <p:nvPr/>
        </p:nvPicPr>
        <p:blipFill>
          <a:blip r:embed="rId9"/>
          <a:stretch>
            <a:fillRect/>
          </a:stretch>
        </p:blipFill>
        <p:spPr>
          <a:xfrm>
            <a:off x="6344901" y="2147212"/>
            <a:ext cx="2579374" cy="1999228"/>
          </a:xfrm>
          <a:prstGeom prst="rect">
            <a:avLst/>
          </a:prstGeom>
        </p:spPr>
      </p:pic>
      <p:sp>
        <p:nvSpPr>
          <p:cNvPr id="26" name="Rectangle 25">
            <a:extLst>
              <a:ext uri="{FF2B5EF4-FFF2-40B4-BE49-F238E27FC236}">
                <a16:creationId xmlns:a16="http://schemas.microsoft.com/office/drawing/2014/main" id="{33D957EF-C0A6-492B-8164-AF067AE917BD}"/>
              </a:ext>
            </a:extLst>
          </p:cNvPr>
          <p:cNvSpPr/>
          <p:nvPr/>
        </p:nvSpPr>
        <p:spPr>
          <a:xfrm>
            <a:off x="5226911" y="3512989"/>
            <a:ext cx="138788" cy="11566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27" name="Picture 26">
            <a:extLst>
              <a:ext uri="{FF2B5EF4-FFF2-40B4-BE49-F238E27FC236}">
                <a16:creationId xmlns:a16="http://schemas.microsoft.com/office/drawing/2014/main" id="{9F0EF073-449C-4618-B5B4-4AAC292F164A}"/>
              </a:ext>
            </a:extLst>
          </p:cNvPr>
          <p:cNvPicPr>
            <a:picLocks noChangeAspect="1"/>
          </p:cNvPicPr>
          <p:nvPr/>
        </p:nvPicPr>
        <p:blipFill>
          <a:blip r:embed="rId10"/>
          <a:stretch>
            <a:fillRect/>
          </a:stretch>
        </p:blipFill>
        <p:spPr>
          <a:xfrm>
            <a:off x="5109239" y="4239539"/>
            <a:ext cx="1284902" cy="1244749"/>
          </a:xfrm>
          <a:prstGeom prst="rect">
            <a:avLst/>
          </a:prstGeom>
        </p:spPr>
      </p:pic>
      <p:pic>
        <p:nvPicPr>
          <p:cNvPr id="28" name="Picture 27">
            <a:extLst>
              <a:ext uri="{FF2B5EF4-FFF2-40B4-BE49-F238E27FC236}">
                <a16:creationId xmlns:a16="http://schemas.microsoft.com/office/drawing/2014/main" id="{67E34870-0AAB-4AC5-BE93-D599FB38B2D5}"/>
              </a:ext>
            </a:extLst>
          </p:cNvPr>
          <p:cNvPicPr>
            <a:picLocks noChangeAspect="1"/>
          </p:cNvPicPr>
          <p:nvPr/>
        </p:nvPicPr>
        <p:blipFill>
          <a:blip r:embed="rId11"/>
          <a:stretch>
            <a:fillRect/>
          </a:stretch>
        </p:blipFill>
        <p:spPr>
          <a:xfrm>
            <a:off x="6409380" y="4239539"/>
            <a:ext cx="1072210" cy="1244749"/>
          </a:xfrm>
          <a:prstGeom prst="rect">
            <a:avLst/>
          </a:prstGeom>
        </p:spPr>
      </p:pic>
      <p:pic>
        <p:nvPicPr>
          <p:cNvPr id="29" name="Picture 28">
            <a:extLst>
              <a:ext uri="{FF2B5EF4-FFF2-40B4-BE49-F238E27FC236}">
                <a16:creationId xmlns:a16="http://schemas.microsoft.com/office/drawing/2014/main" id="{0AE9B3E4-989A-4028-98DB-6B41F2E7E019}"/>
              </a:ext>
            </a:extLst>
          </p:cNvPr>
          <p:cNvPicPr>
            <a:picLocks noChangeAspect="1"/>
          </p:cNvPicPr>
          <p:nvPr/>
        </p:nvPicPr>
        <p:blipFill>
          <a:blip r:embed="rId12"/>
          <a:stretch>
            <a:fillRect/>
          </a:stretch>
        </p:blipFill>
        <p:spPr>
          <a:xfrm>
            <a:off x="7508768" y="4234468"/>
            <a:ext cx="1863832" cy="1249995"/>
          </a:xfrm>
          <a:prstGeom prst="rect">
            <a:avLst/>
          </a:prstGeom>
        </p:spPr>
      </p:pic>
      <p:pic>
        <p:nvPicPr>
          <p:cNvPr id="30" name="Picture 29">
            <a:extLst>
              <a:ext uri="{FF2B5EF4-FFF2-40B4-BE49-F238E27FC236}">
                <a16:creationId xmlns:a16="http://schemas.microsoft.com/office/drawing/2014/main" id="{8B1CAE16-669D-47FA-B8E9-3F2AFFC48FBE}"/>
              </a:ext>
            </a:extLst>
          </p:cNvPr>
          <p:cNvPicPr>
            <a:picLocks noChangeAspect="1"/>
          </p:cNvPicPr>
          <p:nvPr/>
        </p:nvPicPr>
        <p:blipFill>
          <a:blip r:embed="rId13"/>
          <a:stretch>
            <a:fillRect/>
          </a:stretch>
        </p:blipFill>
        <p:spPr>
          <a:xfrm>
            <a:off x="9448749" y="4240964"/>
            <a:ext cx="1476448" cy="1243324"/>
          </a:xfrm>
          <a:prstGeom prst="rect">
            <a:avLst/>
          </a:prstGeom>
        </p:spPr>
      </p:pic>
      <p:pic>
        <p:nvPicPr>
          <p:cNvPr id="31" name="Picture 30">
            <a:extLst>
              <a:ext uri="{FF2B5EF4-FFF2-40B4-BE49-F238E27FC236}">
                <a16:creationId xmlns:a16="http://schemas.microsoft.com/office/drawing/2014/main" id="{D4492AD5-93A2-45E6-8F2D-C2F4FAA279C7}"/>
              </a:ext>
            </a:extLst>
          </p:cNvPr>
          <p:cNvPicPr>
            <a:picLocks noChangeAspect="1"/>
          </p:cNvPicPr>
          <p:nvPr/>
        </p:nvPicPr>
        <p:blipFill>
          <a:blip r:embed="rId14"/>
          <a:stretch>
            <a:fillRect/>
          </a:stretch>
        </p:blipFill>
        <p:spPr>
          <a:xfrm>
            <a:off x="6340099" y="2139048"/>
            <a:ext cx="2576012" cy="1999228"/>
          </a:xfrm>
          <a:prstGeom prst="rect">
            <a:avLst/>
          </a:prstGeom>
        </p:spPr>
      </p:pic>
      <p:sp>
        <p:nvSpPr>
          <p:cNvPr id="32" name="Rectangle 31">
            <a:extLst>
              <a:ext uri="{FF2B5EF4-FFF2-40B4-BE49-F238E27FC236}">
                <a16:creationId xmlns:a16="http://schemas.microsoft.com/office/drawing/2014/main" id="{D7D219AB-4F3C-40F9-92BE-41FAD850A18A}"/>
              </a:ext>
            </a:extLst>
          </p:cNvPr>
          <p:cNvSpPr/>
          <p:nvPr/>
        </p:nvSpPr>
        <p:spPr>
          <a:xfrm>
            <a:off x="6187188" y="5073009"/>
            <a:ext cx="167934" cy="11566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3" name="Rectangle 32">
            <a:extLst>
              <a:ext uri="{FF2B5EF4-FFF2-40B4-BE49-F238E27FC236}">
                <a16:creationId xmlns:a16="http://schemas.microsoft.com/office/drawing/2014/main" id="{409037AE-FC37-4D1C-B30D-238A90F71B2E}"/>
              </a:ext>
            </a:extLst>
          </p:cNvPr>
          <p:cNvSpPr/>
          <p:nvPr/>
        </p:nvSpPr>
        <p:spPr>
          <a:xfrm>
            <a:off x="6413531" y="5357930"/>
            <a:ext cx="395980" cy="11566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4" name="Rectangle 33">
            <a:extLst>
              <a:ext uri="{FF2B5EF4-FFF2-40B4-BE49-F238E27FC236}">
                <a16:creationId xmlns:a16="http://schemas.microsoft.com/office/drawing/2014/main" id="{69FDB38F-40E2-47F9-B47C-11365DC451E4}"/>
              </a:ext>
            </a:extLst>
          </p:cNvPr>
          <p:cNvSpPr/>
          <p:nvPr/>
        </p:nvSpPr>
        <p:spPr>
          <a:xfrm>
            <a:off x="8534880" y="5245171"/>
            <a:ext cx="203200" cy="10515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5" name="Rectangle 34">
            <a:extLst>
              <a:ext uri="{FF2B5EF4-FFF2-40B4-BE49-F238E27FC236}">
                <a16:creationId xmlns:a16="http://schemas.microsoft.com/office/drawing/2014/main" id="{4C4C46DE-C069-43D5-85A2-8A1374D2F2B0}"/>
              </a:ext>
            </a:extLst>
          </p:cNvPr>
          <p:cNvSpPr/>
          <p:nvPr/>
        </p:nvSpPr>
        <p:spPr>
          <a:xfrm>
            <a:off x="10204050" y="5350323"/>
            <a:ext cx="297505" cy="11566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6" name="Rectangle: Rounded Corners 35">
            <a:extLst>
              <a:ext uri="{FF2B5EF4-FFF2-40B4-BE49-F238E27FC236}">
                <a16:creationId xmlns:a16="http://schemas.microsoft.com/office/drawing/2014/main" id="{24EE4029-8673-41F1-906E-16D5132699CD}"/>
              </a:ext>
            </a:extLst>
          </p:cNvPr>
          <p:cNvSpPr/>
          <p:nvPr/>
        </p:nvSpPr>
        <p:spPr>
          <a:xfrm>
            <a:off x="1919125" y="5837978"/>
            <a:ext cx="2693089" cy="246221"/>
          </a:xfrm>
          <a:prstGeom prst="roundRect">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latin typeface="Calibri" panose="020F0502020204030204" pitchFamily="34" charset="0"/>
                <a:cs typeface="Calibri" panose="020F0502020204030204" pitchFamily="34" charset="0"/>
              </a:rPr>
              <a:t>Next: Protected Forests </a:t>
            </a:r>
            <a:endParaRPr lang="en-AU" sz="1200" b="1">
              <a:latin typeface="Calibri" panose="020F0502020204030204" pitchFamily="34" charset="0"/>
              <a:cs typeface="Calibri" panose="020F0502020204030204" pitchFamily="34" charset="0"/>
            </a:endParaRPr>
          </a:p>
        </p:txBody>
      </p:sp>
      <p:sp>
        <p:nvSpPr>
          <p:cNvPr id="37" name="TextBox 36">
            <a:extLst>
              <a:ext uri="{FF2B5EF4-FFF2-40B4-BE49-F238E27FC236}">
                <a16:creationId xmlns:a16="http://schemas.microsoft.com/office/drawing/2014/main" id="{D76CCF70-DD47-4D1B-B91F-D740A55A48FF}"/>
              </a:ext>
            </a:extLst>
          </p:cNvPr>
          <p:cNvSpPr txBox="1"/>
          <p:nvPr/>
        </p:nvSpPr>
        <p:spPr>
          <a:xfrm>
            <a:off x="155892" y="4387138"/>
            <a:ext cx="4265938" cy="261610"/>
          </a:xfrm>
          <a:prstGeom prst="rect">
            <a:avLst/>
          </a:prstGeom>
          <a:noFill/>
          <a:ln w="3175">
            <a:noFill/>
          </a:ln>
        </p:spPr>
        <p:txBody>
          <a:bodyPr wrap="square" rtlCol="0">
            <a:spAutoFit/>
          </a:bodyPr>
          <a:lstStyle>
            <a:defPPr>
              <a:defRPr lang="en-US"/>
            </a:defPPr>
            <a:lvl1pPr algn="just">
              <a:defRPr sz="1100">
                <a:latin typeface="Calibri" panose="020F0502020204030204" pitchFamily="34" charset="0"/>
                <a:cs typeface="Calibri" panose="020F0502020204030204" pitchFamily="34" charset="0"/>
              </a:defRPr>
            </a:lvl1pPr>
          </a:lstStyle>
          <a:p>
            <a:r>
              <a:rPr lang="en-US"/>
              <a:t>3. Change the color of the deforested areas.</a:t>
            </a:r>
            <a:endParaRPr lang="en-AU"/>
          </a:p>
        </p:txBody>
      </p:sp>
    </p:spTree>
    <p:custDataLst>
      <p:tags r:id="rId1"/>
    </p:custDataLst>
    <p:extLst>
      <p:ext uri="{BB962C8B-B14F-4D97-AF65-F5344CB8AC3E}">
        <p14:creationId xmlns:p14="http://schemas.microsoft.com/office/powerpoint/2010/main" val="1902793713"/>
      </p:ext>
    </p:extLst>
  </p:cSld>
  <p:clrMapOvr>
    <a:masterClrMapping/>
  </p:clrMapOvr>
  <mc:AlternateContent xmlns:mc="http://schemas.openxmlformats.org/markup-compatibility/2006" xmlns:p14="http://schemas.microsoft.com/office/powerpoint/2010/main">
    <mc:Choice Requires="p14">
      <p:transition spd="slow" p14:dur="2000" advTm="83591"/>
    </mc:Choice>
    <mc:Fallback xmlns="">
      <p:transition spd="slow" advTm="8359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500"/>
                                        <p:tgtEl>
                                          <p:spTgt spid="3"/>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fade">
                                      <p:cBhvr>
                                        <p:cTn id="19" dur="500"/>
                                        <p:tgtEl>
                                          <p:spTgt spid="22"/>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fade">
                                      <p:cBhvr>
                                        <p:cTn id="24" dur="500"/>
                                        <p:tgtEl>
                                          <p:spTgt spid="20"/>
                                        </p:tgtEl>
                                      </p:cBhvr>
                                    </p:animEffect>
                                  </p:childTnLst>
                                </p:cTn>
                              </p:par>
                            </p:childTnLst>
                          </p:cTn>
                        </p:par>
                      </p:childTnLst>
                    </p:cTn>
                  </p:par>
                  <p:par>
                    <p:cTn id="25" fill="hold">
                      <p:stCondLst>
                        <p:cond delay="indefinite"/>
                      </p:stCondLst>
                      <p:childTnLst>
                        <p:par>
                          <p:cTn id="26" fill="hold">
                            <p:stCondLst>
                              <p:cond delay="0"/>
                            </p:stCondLst>
                            <p:childTnLst>
                              <p:par>
                                <p:cTn id="27" presetID="45" presetClass="entr" presetSubtype="0"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fade">
                                      <p:cBhvr>
                                        <p:cTn id="29" dur="2000"/>
                                        <p:tgtEl>
                                          <p:spTgt spid="11"/>
                                        </p:tgtEl>
                                      </p:cBhvr>
                                    </p:animEffect>
                                    <p:anim calcmode="lin" valueType="num">
                                      <p:cBhvr>
                                        <p:cTn id="30" dur="2000" fill="hold"/>
                                        <p:tgtEl>
                                          <p:spTgt spid="11"/>
                                        </p:tgtEl>
                                        <p:attrNameLst>
                                          <p:attrName>ppt_w</p:attrName>
                                        </p:attrNameLst>
                                      </p:cBhvr>
                                      <p:tavLst>
                                        <p:tav tm="0" fmla="#ppt_w*sin(2.5*pi*$)">
                                          <p:val>
                                            <p:fltVal val="0"/>
                                          </p:val>
                                        </p:tav>
                                        <p:tav tm="100000">
                                          <p:val>
                                            <p:fltVal val="1"/>
                                          </p:val>
                                        </p:tav>
                                      </p:tavLst>
                                    </p:anim>
                                    <p:anim calcmode="lin" valueType="num">
                                      <p:cBhvr>
                                        <p:cTn id="31" dur="2000" fill="hold"/>
                                        <p:tgtEl>
                                          <p:spTgt spid="11"/>
                                        </p:tgtEl>
                                        <p:attrNameLst>
                                          <p:attrName>ppt_h</p:attrName>
                                        </p:attrNameLst>
                                      </p:cBhvr>
                                      <p:tavLst>
                                        <p:tav tm="0">
                                          <p:val>
                                            <p:strVal val="#ppt_h"/>
                                          </p:val>
                                        </p:tav>
                                        <p:tav tm="100000">
                                          <p:val>
                                            <p:strVal val="#ppt_h"/>
                                          </p:val>
                                        </p:tav>
                                      </p:tavLst>
                                    </p:anim>
                                  </p:childTnLst>
                                </p:cTn>
                              </p:par>
                            </p:childTnLst>
                          </p:cTn>
                        </p:par>
                      </p:childTnLst>
                    </p:cTn>
                  </p:par>
                  <p:par>
                    <p:cTn id="32" fill="hold">
                      <p:stCondLst>
                        <p:cond delay="indefinite"/>
                      </p:stCondLst>
                      <p:childTnLst>
                        <p:par>
                          <p:cTn id="33" fill="hold">
                            <p:stCondLst>
                              <p:cond delay="0"/>
                            </p:stCondLst>
                            <p:childTnLst>
                              <p:par>
                                <p:cTn id="34" presetID="45" presetClass="entr" presetSubtype="0" fill="hold" grpId="0" nodeType="click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fade">
                                      <p:cBhvr>
                                        <p:cTn id="36" dur="2000"/>
                                        <p:tgtEl>
                                          <p:spTgt spid="12"/>
                                        </p:tgtEl>
                                      </p:cBhvr>
                                    </p:animEffect>
                                    <p:anim calcmode="lin" valueType="num">
                                      <p:cBhvr>
                                        <p:cTn id="37" dur="2000" fill="hold"/>
                                        <p:tgtEl>
                                          <p:spTgt spid="12"/>
                                        </p:tgtEl>
                                        <p:attrNameLst>
                                          <p:attrName>ppt_w</p:attrName>
                                        </p:attrNameLst>
                                      </p:cBhvr>
                                      <p:tavLst>
                                        <p:tav tm="0" fmla="#ppt_w*sin(2.5*pi*$)">
                                          <p:val>
                                            <p:fltVal val="0"/>
                                          </p:val>
                                        </p:tav>
                                        <p:tav tm="100000">
                                          <p:val>
                                            <p:fltVal val="1"/>
                                          </p:val>
                                        </p:tav>
                                      </p:tavLst>
                                    </p:anim>
                                    <p:anim calcmode="lin" valueType="num">
                                      <p:cBhvr>
                                        <p:cTn id="38" dur="2000" fill="hold"/>
                                        <p:tgtEl>
                                          <p:spTgt spid="12"/>
                                        </p:tgtEl>
                                        <p:attrNameLst>
                                          <p:attrName>ppt_h</p:attrName>
                                        </p:attrNameLst>
                                      </p:cBhvr>
                                      <p:tavLst>
                                        <p:tav tm="0">
                                          <p:val>
                                            <p:strVal val="#ppt_h"/>
                                          </p:val>
                                        </p:tav>
                                        <p:tav tm="100000">
                                          <p:val>
                                            <p:strVal val="#ppt_h"/>
                                          </p:val>
                                        </p:tav>
                                      </p:tavLst>
                                    </p:anim>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9"/>
                                        </p:tgtEl>
                                        <p:attrNameLst>
                                          <p:attrName>style.visibility</p:attrName>
                                        </p:attrNameLst>
                                      </p:cBhvr>
                                      <p:to>
                                        <p:strVal val="visible"/>
                                      </p:to>
                                    </p:set>
                                    <p:animEffect transition="in" filter="fade">
                                      <p:cBhvr>
                                        <p:cTn id="43" dur="500"/>
                                        <p:tgtEl>
                                          <p:spTgt spid="9"/>
                                        </p:tgtEl>
                                      </p:cBhvr>
                                    </p:animEffect>
                                  </p:childTnLst>
                                </p:cTn>
                              </p:par>
                            </p:childTnLst>
                          </p:cTn>
                        </p:par>
                      </p:childTnLst>
                    </p:cTn>
                  </p:par>
                  <p:par>
                    <p:cTn id="44" fill="hold">
                      <p:stCondLst>
                        <p:cond delay="indefinite"/>
                      </p:stCondLst>
                      <p:childTnLst>
                        <p:par>
                          <p:cTn id="45" fill="hold">
                            <p:stCondLst>
                              <p:cond delay="0"/>
                            </p:stCondLst>
                            <p:childTnLst>
                              <p:par>
                                <p:cTn id="46" presetID="45" presetClass="entr" presetSubtype="0" fill="hold" grpId="0" nodeType="clickEffect">
                                  <p:stCondLst>
                                    <p:cond delay="0"/>
                                  </p:stCondLst>
                                  <p:childTnLst>
                                    <p:set>
                                      <p:cBhvr>
                                        <p:cTn id="47" dur="1" fill="hold">
                                          <p:stCondLst>
                                            <p:cond delay="0"/>
                                          </p:stCondLst>
                                        </p:cTn>
                                        <p:tgtEl>
                                          <p:spTgt spid="13"/>
                                        </p:tgtEl>
                                        <p:attrNameLst>
                                          <p:attrName>style.visibility</p:attrName>
                                        </p:attrNameLst>
                                      </p:cBhvr>
                                      <p:to>
                                        <p:strVal val="visible"/>
                                      </p:to>
                                    </p:set>
                                    <p:animEffect transition="in" filter="fade">
                                      <p:cBhvr>
                                        <p:cTn id="48" dur="2000"/>
                                        <p:tgtEl>
                                          <p:spTgt spid="13"/>
                                        </p:tgtEl>
                                      </p:cBhvr>
                                    </p:animEffect>
                                    <p:anim calcmode="lin" valueType="num">
                                      <p:cBhvr>
                                        <p:cTn id="49" dur="2000" fill="hold"/>
                                        <p:tgtEl>
                                          <p:spTgt spid="13"/>
                                        </p:tgtEl>
                                        <p:attrNameLst>
                                          <p:attrName>ppt_w</p:attrName>
                                        </p:attrNameLst>
                                      </p:cBhvr>
                                      <p:tavLst>
                                        <p:tav tm="0" fmla="#ppt_w*sin(2.5*pi*$)">
                                          <p:val>
                                            <p:fltVal val="0"/>
                                          </p:val>
                                        </p:tav>
                                        <p:tav tm="100000">
                                          <p:val>
                                            <p:fltVal val="1"/>
                                          </p:val>
                                        </p:tav>
                                      </p:tavLst>
                                    </p:anim>
                                    <p:anim calcmode="lin" valueType="num">
                                      <p:cBhvr>
                                        <p:cTn id="50" dur="2000" fill="hold"/>
                                        <p:tgtEl>
                                          <p:spTgt spid="13"/>
                                        </p:tgtEl>
                                        <p:attrNameLst>
                                          <p:attrName>ppt_h</p:attrName>
                                        </p:attrNameLst>
                                      </p:cBhvr>
                                      <p:tavLst>
                                        <p:tav tm="0">
                                          <p:val>
                                            <p:strVal val="#ppt_h"/>
                                          </p:val>
                                        </p:tav>
                                        <p:tav tm="100000">
                                          <p:val>
                                            <p:strVal val="#ppt_h"/>
                                          </p:val>
                                        </p:tav>
                                      </p:tavLst>
                                    </p:anim>
                                  </p:childTnLst>
                                </p:cTn>
                              </p:par>
                            </p:childTnLst>
                          </p:cTn>
                        </p:par>
                      </p:childTnLst>
                    </p:cTn>
                  </p:par>
                  <p:par>
                    <p:cTn id="51" fill="hold">
                      <p:stCondLst>
                        <p:cond delay="indefinite"/>
                      </p:stCondLst>
                      <p:childTnLst>
                        <p:par>
                          <p:cTn id="52" fill="hold">
                            <p:stCondLst>
                              <p:cond delay="0"/>
                            </p:stCondLst>
                            <p:childTnLst>
                              <p:par>
                                <p:cTn id="53" presetID="45" presetClass="entr" presetSubtype="0" fill="hold" grpId="0" nodeType="clickEffect">
                                  <p:stCondLst>
                                    <p:cond delay="0"/>
                                  </p:stCondLst>
                                  <p:childTnLst>
                                    <p:set>
                                      <p:cBhvr>
                                        <p:cTn id="54" dur="1" fill="hold">
                                          <p:stCondLst>
                                            <p:cond delay="0"/>
                                          </p:stCondLst>
                                        </p:cTn>
                                        <p:tgtEl>
                                          <p:spTgt spid="14"/>
                                        </p:tgtEl>
                                        <p:attrNameLst>
                                          <p:attrName>style.visibility</p:attrName>
                                        </p:attrNameLst>
                                      </p:cBhvr>
                                      <p:to>
                                        <p:strVal val="visible"/>
                                      </p:to>
                                    </p:set>
                                    <p:animEffect transition="in" filter="fade">
                                      <p:cBhvr>
                                        <p:cTn id="55" dur="2000"/>
                                        <p:tgtEl>
                                          <p:spTgt spid="14"/>
                                        </p:tgtEl>
                                      </p:cBhvr>
                                    </p:animEffect>
                                    <p:anim calcmode="lin" valueType="num">
                                      <p:cBhvr>
                                        <p:cTn id="56" dur="2000" fill="hold"/>
                                        <p:tgtEl>
                                          <p:spTgt spid="14"/>
                                        </p:tgtEl>
                                        <p:attrNameLst>
                                          <p:attrName>ppt_w</p:attrName>
                                        </p:attrNameLst>
                                      </p:cBhvr>
                                      <p:tavLst>
                                        <p:tav tm="0" fmla="#ppt_w*sin(2.5*pi*$)">
                                          <p:val>
                                            <p:fltVal val="0"/>
                                          </p:val>
                                        </p:tav>
                                        <p:tav tm="100000">
                                          <p:val>
                                            <p:fltVal val="1"/>
                                          </p:val>
                                        </p:tav>
                                      </p:tavLst>
                                    </p:anim>
                                    <p:anim calcmode="lin" valueType="num">
                                      <p:cBhvr>
                                        <p:cTn id="57" dur="2000" fill="hold"/>
                                        <p:tgtEl>
                                          <p:spTgt spid="14"/>
                                        </p:tgtEl>
                                        <p:attrNameLst>
                                          <p:attrName>ppt_h</p:attrName>
                                        </p:attrNameLst>
                                      </p:cBhvr>
                                      <p:tavLst>
                                        <p:tav tm="0">
                                          <p:val>
                                            <p:strVal val="#ppt_h"/>
                                          </p:val>
                                        </p:tav>
                                        <p:tav tm="100000">
                                          <p:val>
                                            <p:strVal val="#ppt_h"/>
                                          </p:val>
                                        </p:tav>
                                      </p:tavLst>
                                    </p:anim>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17"/>
                                        </p:tgtEl>
                                        <p:attrNameLst>
                                          <p:attrName>style.visibility</p:attrName>
                                        </p:attrNameLst>
                                      </p:cBhvr>
                                      <p:to>
                                        <p:strVal val="visible"/>
                                      </p:to>
                                    </p:set>
                                    <p:animEffect transition="in" filter="fade">
                                      <p:cBhvr>
                                        <p:cTn id="62" dur="500"/>
                                        <p:tgtEl>
                                          <p:spTgt spid="17"/>
                                        </p:tgtEl>
                                      </p:cBhvr>
                                    </p:animEffect>
                                  </p:childTnLst>
                                </p:cTn>
                              </p:par>
                            </p:childTnLst>
                          </p:cTn>
                        </p:par>
                      </p:childTnLst>
                    </p:cTn>
                  </p:par>
                  <p:par>
                    <p:cTn id="63" fill="hold">
                      <p:stCondLst>
                        <p:cond delay="indefinite"/>
                      </p:stCondLst>
                      <p:childTnLst>
                        <p:par>
                          <p:cTn id="64" fill="hold">
                            <p:stCondLst>
                              <p:cond delay="0"/>
                            </p:stCondLst>
                            <p:childTnLst>
                              <p:par>
                                <p:cTn id="65" presetID="42" presetClass="entr" presetSubtype="0" fill="hold" grpId="0" nodeType="clickEffect">
                                  <p:stCondLst>
                                    <p:cond delay="0"/>
                                  </p:stCondLst>
                                  <p:childTnLst>
                                    <p:set>
                                      <p:cBhvr>
                                        <p:cTn id="66" dur="1" fill="hold">
                                          <p:stCondLst>
                                            <p:cond delay="0"/>
                                          </p:stCondLst>
                                        </p:cTn>
                                        <p:tgtEl>
                                          <p:spTgt spid="16"/>
                                        </p:tgtEl>
                                        <p:attrNameLst>
                                          <p:attrName>style.visibility</p:attrName>
                                        </p:attrNameLst>
                                      </p:cBhvr>
                                      <p:to>
                                        <p:strVal val="visible"/>
                                      </p:to>
                                    </p:set>
                                    <p:animEffect transition="in" filter="fade">
                                      <p:cBhvr>
                                        <p:cTn id="67" dur="1000"/>
                                        <p:tgtEl>
                                          <p:spTgt spid="16"/>
                                        </p:tgtEl>
                                      </p:cBhvr>
                                    </p:animEffect>
                                    <p:anim calcmode="lin" valueType="num">
                                      <p:cBhvr>
                                        <p:cTn id="68" dur="1000" fill="hold"/>
                                        <p:tgtEl>
                                          <p:spTgt spid="16"/>
                                        </p:tgtEl>
                                        <p:attrNameLst>
                                          <p:attrName>ppt_x</p:attrName>
                                        </p:attrNameLst>
                                      </p:cBhvr>
                                      <p:tavLst>
                                        <p:tav tm="0">
                                          <p:val>
                                            <p:strVal val="#ppt_x"/>
                                          </p:val>
                                        </p:tav>
                                        <p:tav tm="100000">
                                          <p:val>
                                            <p:strVal val="#ppt_x"/>
                                          </p:val>
                                        </p:tav>
                                      </p:tavLst>
                                    </p:anim>
                                    <p:anim calcmode="lin" valueType="num">
                                      <p:cBhvr>
                                        <p:cTn id="69"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70" fill="hold">
                      <p:stCondLst>
                        <p:cond delay="indefinite"/>
                      </p:stCondLst>
                      <p:childTnLst>
                        <p:par>
                          <p:cTn id="71" fill="hold">
                            <p:stCondLst>
                              <p:cond delay="0"/>
                            </p:stCondLst>
                            <p:childTnLst>
                              <p:par>
                                <p:cTn id="72" presetID="1" presetClass="exit" presetSubtype="0" fill="hold" grpId="0" nodeType="clickEffect">
                                  <p:stCondLst>
                                    <p:cond delay="0"/>
                                  </p:stCondLst>
                                  <p:childTnLst>
                                    <p:set>
                                      <p:cBhvr>
                                        <p:cTn id="73" dur="1" fill="hold">
                                          <p:stCondLst>
                                            <p:cond delay="0"/>
                                          </p:stCondLst>
                                        </p:cTn>
                                        <p:tgtEl>
                                          <p:spTgt spid="23"/>
                                        </p:tgtEl>
                                        <p:attrNameLst>
                                          <p:attrName>style.visibility</p:attrName>
                                        </p:attrNameLst>
                                      </p:cBhvr>
                                      <p:to>
                                        <p:strVal val="hidden"/>
                                      </p:to>
                                    </p:set>
                                  </p:childTnLst>
                                </p:cTn>
                              </p:par>
                            </p:childTnLst>
                          </p:cTn>
                        </p:par>
                      </p:childTnLst>
                    </p:cTn>
                  </p:par>
                  <p:par>
                    <p:cTn id="74" fill="hold">
                      <p:stCondLst>
                        <p:cond delay="indefinite"/>
                      </p:stCondLst>
                      <p:childTnLst>
                        <p:par>
                          <p:cTn id="75" fill="hold">
                            <p:stCondLst>
                              <p:cond delay="0"/>
                            </p:stCondLst>
                            <p:childTnLst>
                              <p:par>
                                <p:cTn id="76" presetID="35" presetClass="path" presetSubtype="0" accel="50000" decel="50000" fill="hold" grpId="0" nodeType="clickEffect">
                                  <p:stCondLst>
                                    <p:cond delay="0"/>
                                  </p:stCondLst>
                                  <p:childTnLst>
                                    <p:animMotion origin="layout" path="M 2.08333E-6 -3.33333E-6 L -0.33711 0.06134 " pathEditMode="relative" rAng="0" ptsTypes="AA">
                                      <p:cBhvr>
                                        <p:cTn id="77" dur="2000" fill="hold"/>
                                        <p:tgtEl>
                                          <p:spTgt spid="19"/>
                                        </p:tgtEl>
                                        <p:attrNameLst>
                                          <p:attrName>ppt_x</p:attrName>
                                          <p:attrName>ppt_y</p:attrName>
                                        </p:attrNameLst>
                                      </p:cBhvr>
                                      <p:rCtr x="-16849" y="2708"/>
                                    </p:animMotion>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nodeType="clickEffect">
                                  <p:stCondLst>
                                    <p:cond delay="0"/>
                                  </p:stCondLst>
                                  <p:childTnLst>
                                    <p:set>
                                      <p:cBhvr>
                                        <p:cTn id="81" dur="1" fill="hold">
                                          <p:stCondLst>
                                            <p:cond delay="0"/>
                                          </p:stCondLst>
                                        </p:cTn>
                                        <p:tgtEl>
                                          <p:spTgt spid="18"/>
                                        </p:tgtEl>
                                        <p:attrNameLst>
                                          <p:attrName>style.visibility</p:attrName>
                                        </p:attrNameLst>
                                      </p:cBhvr>
                                      <p:to>
                                        <p:strVal val="visible"/>
                                      </p:to>
                                    </p:set>
                                    <p:animEffect transition="in" filter="fade">
                                      <p:cBhvr>
                                        <p:cTn id="82" dur="500"/>
                                        <p:tgtEl>
                                          <p:spTgt spid="18"/>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nodeType="clickEffect">
                                  <p:stCondLst>
                                    <p:cond delay="0"/>
                                  </p:stCondLst>
                                  <p:childTnLst>
                                    <p:set>
                                      <p:cBhvr>
                                        <p:cTn id="86" dur="1" fill="hold">
                                          <p:stCondLst>
                                            <p:cond delay="0"/>
                                          </p:stCondLst>
                                        </p:cTn>
                                        <p:tgtEl>
                                          <p:spTgt spid="25"/>
                                        </p:tgtEl>
                                        <p:attrNameLst>
                                          <p:attrName>style.visibility</p:attrName>
                                        </p:attrNameLst>
                                      </p:cBhvr>
                                      <p:to>
                                        <p:strVal val="visible"/>
                                      </p:to>
                                    </p:set>
                                    <p:animEffect transition="in" filter="fade">
                                      <p:cBhvr>
                                        <p:cTn id="87" dur="500"/>
                                        <p:tgtEl>
                                          <p:spTgt spid="25"/>
                                        </p:tgtEl>
                                      </p:cBhvr>
                                    </p:animEffect>
                                  </p:childTnLst>
                                </p:cTn>
                              </p:par>
                            </p:childTnLst>
                          </p:cTn>
                        </p:par>
                      </p:childTnLst>
                    </p:cTn>
                  </p:par>
                  <p:par>
                    <p:cTn id="88" fill="hold">
                      <p:stCondLst>
                        <p:cond delay="indefinite"/>
                      </p:stCondLst>
                      <p:childTnLst>
                        <p:par>
                          <p:cTn id="89" fill="hold">
                            <p:stCondLst>
                              <p:cond delay="0"/>
                            </p:stCondLst>
                            <p:childTnLst>
                              <p:par>
                                <p:cTn id="90" presetID="42" presetClass="entr" presetSubtype="0" fill="hold" grpId="0" nodeType="clickEffect">
                                  <p:stCondLst>
                                    <p:cond delay="0"/>
                                  </p:stCondLst>
                                  <p:childTnLst>
                                    <p:set>
                                      <p:cBhvr>
                                        <p:cTn id="91" dur="1" fill="hold">
                                          <p:stCondLst>
                                            <p:cond delay="0"/>
                                          </p:stCondLst>
                                        </p:cTn>
                                        <p:tgtEl>
                                          <p:spTgt spid="37"/>
                                        </p:tgtEl>
                                        <p:attrNameLst>
                                          <p:attrName>style.visibility</p:attrName>
                                        </p:attrNameLst>
                                      </p:cBhvr>
                                      <p:to>
                                        <p:strVal val="visible"/>
                                      </p:to>
                                    </p:set>
                                    <p:animEffect transition="in" filter="fade">
                                      <p:cBhvr>
                                        <p:cTn id="92" dur="1000"/>
                                        <p:tgtEl>
                                          <p:spTgt spid="37"/>
                                        </p:tgtEl>
                                      </p:cBhvr>
                                    </p:animEffect>
                                    <p:anim calcmode="lin" valueType="num">
                                      <p:cBhvr>
                                        <p:cTn id="93" dur="1000" fill="hold"/>
                                        <p:tgtEl>
                                          <p:spTgt spid="37"/>
                                        </p:tgtEl>
                                        <p:attrNameLst>
                                          <p:attrName>ppt_x</p:attrName>
                                        </p:attrNameLst>
                                      </p:cBhvr>
                                      <p:tavLst>
                                        <p:tav tm="0">
                                          <p:val>
                                            <p:strVal val="#ppt_x"/>
                                          </p:val>
                                        </p:tav>
                                        <p:tav tm="100000">
                                          <p:val>
                                            <p:strVal val="#ppt_x"/>
                                          </p:val>
                                        </p:tav>
                                      </p:tavLst>
                                    </p:anim>
                                    <p:anim calcmode="lin" valueType="num">
                                      <p:cBhvr>
                                        <p:cTn id="94" dur="1000" fill="hold"/>
                                        <p:tgtEl>
                                          <p:spTgt spid="37"/>
                                        </p:tgtEl>
                                        <p:attrNameLst>
                                          <p:attrName>ppt_y</p:attrName>
                                        </p:attrNameLst>
                                      </p:cBhvr>
                                      <p:tavLst>
                                        <p:tav tm="0">
                                          <p:val>
                                            <p:strVal val="#ppt_y+.1"/>
                                          </p:val>
                                        </p:tav>
                                        <p:tav tm="100000">
                                          <p:val>
                                            <p:strVal val="#ppt_y"/>
                                          </p:val>
                                        </p:tav>
                                      </p:tavLst>
                                    </p:anim>
                                  </p:childTnLst>
                                </p:cTn>
                              </p:par>
                            </p:childTnLst>
                          </p:cTn>
                        </p:par>
                      </p:childTnLst>
                    </p:cTn>
                  </p:par>
                  <p:par>
                    <p:cTn id="95" fill="hold">
                      <p:stCondLst>
                        <p:cond delay="indefinite"/>
                      </p:stCondLst>
                      <p:childTnLst>
                        <p:par>
                          <p:cTn id="96" fill="hold">
                            <p:stCondLst>
                              <p:cond delay="0"/>
                            </p:stCondLst>
                            <p:childTnLst>
                              <p:par>
                                <p:cTn id="97" presetID="45" presetClass="entr" presetSubtype="0" fill="hold" grpId="0" nodeType="clickEffect">
                                  <p:stCondLst>
                                    <p:cond delay="0"/>
                                  </p:stCondLst>
                                  <p:childTnLst>
                                    <p:set>
                                      <p:cBhvr>
                                        <p:cTn id="98" dur="1" fill="hold">
                                          <p:stCondLst>
                                            <p:cond delay="0"/>
                                          </p:stCondLst>
                                        </p:cTn>
                                        <p:tgtEl>
                                          <p:spTgt spid="26"/>
                                        </p:tgtEl>
                                        <p:attrNameLst>
                                          <p:attrName>style.visibility</p:attrName>
                                        </p:attrNameLst>
                                      </p:cBhvr>
                                      <p:to>
                                        <p:strVal val="visible"/>
                                      </p:to>
                                    </p:set>
                                    <p:animEffect transition="in" filter="fade">
                                      <p:cBhvr>
                                        <p:cTn id="99" dur="2000"/>
                                        <p:tgtEl>
                                          <p:spTgt spid="26"/>
                                        </p:tgtEl>
                                      </p:cBhvr>
                                    </p:animEffect>
                                    <p:anim calcmode="lin" valueType="num">
                                      <p:cBhvr>
                                        <p:cTn id="100" dur="2000" fill="hold"/>
                                        <p:tgtEl>
                                          <p:spTgt spid="26"/>
                                        </p:tgtEl>
                                        <p:attrNameLst>
                                          <p:attrName>ppt_w</p:attrName>
                                        </p:attrNameLst>
                                      </p:cBhvr>
                                      <p:tavLst>
                                        <p:tav tm="0" fmla="#ppt_w*sin(2.5*pi*$)">
                                          <p:val>
                                            <p:fltVal val="0"/>
                                          </p:val>
                                        </p:tav>
                                        <p:tav tm="100000">
                                          <p:val>
                                            <p:fltVal val="1"/>
                                          </p:val>
                                        </p:tav>
                                      </p:tavLst>
                                    </p:anim>
                                    <p:anim calcmode="lin" valueType="num">
                                      <p:cBhvr>
                                        <p:cTn id="101" dur="2000" fill="hold"/>
                                        <p:tgtEl>
                                          <p:spTgt spid="26"/>
                                        </p:tgtEl>
                                        <p:attrNameLst>
                                          <p:attrName>ppt_h</p:attrName>
                                        </p:attrNameLst>
                                      </p:cBhvr>
                                      <p:tavLst>
                                        <p:tav tm="0">
                                          <p:val>
                                            <p:strVal val="#ppt_h"/>
                                          </p:val>
                                        </p:tav>
                                        <p:tav tm="100000">
                                          <p:val>
                                            <p:strVal val="#ppt_h"/>
                                          </p:val>
                                        </p:tav>
                                      </p:tavLst>
                                    </p:anim>
                                  </p:childTnLst>
                                </p:cTn>
                              </p:par>
                            </p:childTnLst>
                          </p:cTn>
                        </p:par>
                      </p:childTnLst>
                    </p:cTn>
                  </p:par>
                  <p:par>
                    <p:cTn id="102" fill="hold">
                      <p:stCondLst>
                        <p:cond delay="indefinite"/>
                      </p:stCondLst>
                      <p:childTnLst>
                        <p:par>
                          <p:cTn id="103" fill="hold">
                            <p:stCondLst>
                              <p:cond delay="0"/>
                            </p:stCondLst>
                            <p:childTnLst>
                              <p:par>
                                <p:cTn id="104" presetID="10" presetClass="entr" presetSubtype="0" fill="hold" nodeType="clickEffect">
                                  <p:stCondLst>
                                    <p:cond delay="0"/>
                                  </p:stCondLst>
                                  <p:childTnLst>
                                    <p:set>
                                      <p:cBhvr>
                                        <p:cTn id="105" dur="1" fill="hold">
                                          <p:stCondLst>
                                            <p:cond delay="0"/>
                                          </p:stCondLst>
                                        </p:cTn>
                                        <p:tgtEl>
                                          <p:spTgt spid="27"/>
                                        </p:tgtEl>
                                        <p:attrNameLst>
                                          <p:attrName>style.visibility</p:attrName>
                                        </p:attrNameLst>
                                      </p:cBhvr>
                                      <p:to>
                                        <p:strVal val="visible"/>
                                      </p:to>
                                    </p:set>
                                    <p:animEffect transition="in" filter="fade">
                                      <p:cBhvr>
                                        <p:cTn id="106" dur="500"/>
                                        <p:tgtEl>
                                          <p:spTgt spid="27"/>
                                        </p:tgtEl>
                                      </p:cBhvr>
                                    </p:animEffect>
                                  </p:childTnLst>
                                </p:cTn>
                              </p:par>
                            </p:childTnLst>
                          </p:cTn>
                        </p:par>
                      </p:childTnLst>
                    </p:cTn>
                  </p:par>
                  <p:par>
                    <p:cTn id="107" fill="hold">
                      <p:stCondLst>
                        <p:cond delay="indefinite"/>
                      </p:stCondLst>
                      <p:childTnLst>
                        <p:par>
                          <p:cTn id="108" fill="hold">
                            <p:stCondLst>
                              <p:cond delay="0"/>
                            </p:stCondLst>
                            <p:childTnLst>
                              <p:par>
                                <p:cTn id="109" presetID="45" presetClass="entr" presetSubtype="0" fill="hold" grpId="0" nodeType="clickEffect">
                                  <p:stCondLst>
                                    <p:cond delay="0"/>
                                  </p:stCondLst>
                                  <p:childTnLst>
                                    <p:set>
                                      <p:cBhvr>
                                        <p:cTn id="110" dur="1" fill="hold">
                                          <p:stCondLst>
                                            <p:cond delay="0"/>
                                          </p:stCondLst>
                                        </p:cTn>
                                        <p:tgtEl>
                                          <p:spTgt spid="32"/>
                                        </p:tgtEl>
                                        <p:attrNameLst>
                                          <p:attrName>style.visibility</p:attrName>
                                        </p:attrNameLst>
                                      </p:cBhvr>
                                      <p:to>
                                        <p:strVal val="visible"/>
                                      </p:to>
                                    </p:set>
                                    <p:animEffect transition="in" filter="fade">
                                      <p:cBhvr>
                                        <p:cTn id="111" dur="2000"/>
                                        <p:tgtEl>
                                          <p:spTgt spid="32"/>
                                        </p:tgtEl>
                                      </p:cBhvr>
                                    </p:animEffect>
                                    <p:anim calcmode="lin" valueType="num">
                                      <p:cBhvr>
                                        <p:cTn id="112" dur="2000" fill="hold"/>
                                        <p:tgtEl>
                                          <p:spTgt spid="32"/>
                                        </p:tgtEl>
                                        <p:attrNameLst>
                                          <p:attrName>ppt_w</p:attrName>
                                        </p:attrNameLst>
                                      </p:cBhvr>
                                      <p:tavLst>
                                        <p:tav tm="0" fmla="#ppt_w*sin(2.5*pi*$)">
                                          <p:val>
                                            <p:fltVal val="0"/>
                                          </p:val>
                                        </p:tav>
                                        <p:tav tm="100000">
                                          <p:val>
                                            <p:fltVal val="1"/>
                                          </p:val>
                                        </p:tav>
                                      </p:tavLst>
                                    </p:anim>
                                    <p:anim calcmode="lin" valueType="num">
                                      <p:cBhvr>
                                        <p:cTn id="113" dur="2000" fill="hold"/>
                                        <p:tgtEl>
                                          <p:spTgt spid="32"/>
                                        </p:tgtEl>
                                        <p:attrNameLst>
                                          <p:attrName>ppt_h</p:attrName>
                                        </p:attrNameLst>
                                      </p:cBhvr>
                                      <p:tavLst>
                                        <p:tav tm="0">
                                          <p:val>
                                            <p:strVal val="#ppt_h"/>
                                          </p:val>
                                        </p:tav>
                                        <p:tav tm="100000">
                                          <p:val>
                                            <p:strVal val="#ppt_h"/>
                                          </p:val>
                                        </p:tav>
                                      </p:tavLst>
                                    </p:anim>
                                  </p:childTnLst>
                                </p:cTn>
                              </p:par>
                            </p:childTnLst>
                          </p:cTn>
                        </p:par>
                      </p:childTnLst>
                    </p:cTn>
                  </p:par>
                  <p:par>
                    <p:cTn id="114" fill="hold">
                      <p:stCondLst>
                        <p:cond delay="indefinite"/>
                      </p:stCondLst>
                      <p:childTnLst>
                        <p:par>
                          <p:cTn id="115" fill="hold">
                            <p:stCondLst>
                              <p:cond delay="0"/>
                            </p:stCondLst>
                            <p:childTnLst>
                              <p:par>
                                <p:cTn id="116" presetID="10" presetClass="entr" presetSubtype="0" fill="hold" nodeType="clickEffect">
                                  <p:stCondLst>
                                    <p:cond delay="0"/>
                                  </p:stCondLst>
                                  <p:childTnLst>
                                    <p:set>
                                      <p:cBhvr>
                                        <p:cTn id="117" dur="1" fill="hold">
                                          <p:stCondLst>
                                            <p:cond delay="0"/>
                                          </p:stCondLst>
                                        </p:cTn>
                                        <p:tgtEl>
                                          <p:spTgt spid="28"/>
                                        </p:tgtEl>
                                        <p:attrNameLst>
                                          <p:attrName>style.visibility</p:attrName>
                                        </p:attrNameLst>
                                      </p:cBhvr>
                                      <p:to>
                                        <p:strVal val="visible"/>
                                      </p:to>
                                    </p:set>
                                    <p:animEffect transition="in" filter="fade">
                                      <p:cBhvr>
                                        <p:cTn id="118" dur="500"/>
                                        <p:tgtEl>
                                          <p:spTgt spid="28"/>
                                        </p:tgtEl>
                                      </p:cBhvr>
                                    </p:animEffect>
                                  </p:childTnLst>
                                </p:cTn>
                              </p:par>
                            </p:childTnLst>
                          </p:cTn>
                        </p:par>
                      </p:childTnLst>
                    </p:cTn>
                  </p:par>
                  <p:par>
                    <p:cTn id="119" fill="hold">
                      <p:stCondLst>
                        <p:cond delay="indefinite"/>
                      </p:stCondLst>
                      <p:childTnLst>
                        <p:par>
                          <p:cTn id="120" fill="hold">
                            <p:stCondLst>
                              <p:cond delay="0"/>
                            </p:stCondLst>
                            <p:childTnLst>
                              <p:par>
                                <p:cTn id="121" presetID="45" presetClass="entr" presetSubtype="0" fill="hold" grpId="0" nodeType="clickEffect">
                                  <p:stCondLst>
                                    <p:cond delay="0"/>
                                  </p:stCondLst>
                                  <p:childTnLst>
                                    <p:set>
                                      <p:cBhvr>
                                        <p:cTn id="122" dur="1" fill="hold">
                                          <p:stCondLst>
                                            <p:cond delay="0"/>
                                          </p:stCondLst>
                                        </p:cTn>
                                        <p:tgtEl>
                                          <p:spTgt spid="33"/>
                                        </p:tgtEl>
                                        <p:attrNameLst>
                                          <p:attrName>style.visibility</p:attrName>
                                        </p:attrNameLst>
                                      </p:cBhvr>
                                      <p:to>
                                        <p:strVal val="visible"/>
                                      </p:to>
                                    </p:set>
                                    <p:animEffect transition="in" filter="fade">
                                      <p:cBhvr>
                                        <p:cTn id="123" dur="2000"/>
                                        <p:tgtEl>
                                          <p:spTgt spid="33"/>
                                        </p:tgtEl>
                                      </p:cBhvr>
                                    </p:animEffect>
                                    <p:anim calcmode="lin" valueType="num">
                                      <p:cBhvr>
                                        <p:cTn id="124" dur="2000" fill="hold"/>
                                        <p:tgtEl>
                                          <p:spTgt spid="33"/>
                                        </p:tgtEl>
                                        <p:attrNameLst>
                                          <p:attrName>ppt_w</p:attrName>
                                        </p:attrNameLst>
                                      </p:cBhvr>
                                      <p:tavLst>
                                        <p:tav tm="0" fmla="#ppt_w*sin(2.5*pi*$)">
                                          <p:val>
                                            <p:fltVal val="0"/>
                                          </p:val>
                                        </p:tav>
                                        <p:tav tm="100000">
                                          <p:val>
                                            <p:fltVal val="1"/>
                                          </p:val>
                                        </p:tav>
                                      </p:tavLst>
                                    </p:anim>
                                    <p:anim calcmode="lin" valueType="num">
                                      <p:cBhvr>
                                        <p:cTn id="125" dur="2000" fill="hold"/>
                                        <p:tgtEl>
                                          <p:spTgt spid="33"/>
                                        </p:tgtEl>
                                        <p:attrNameLst>
                                          <p:attrName>ppt_h</p:attrName>
                                        </p:attrNameLst>
                                      </p:cBhvr>
                                      <p:tavLst>
                                        <p:tav tm="0">
                                          <p:val>
                                            <p:strVal val="#ppt_h"/>
                                          </p:val>
                                        </p:tav>
                                        <p:tav tm="100000">
                                          <p:val>
                                            <p:strVal val="#ppt_h"/>
                                          </p:val>
                                        </p:tav>
                                      </p:tavLst>
                                    </p:anim>
                                  </p:childTnLst>
                                </p:cTn>
                              </p:par>
                            </p:childTnLst>
                          </p:cTn>
                        </p:par>
                      </p:childTnLst>
                    </p:cTn>
                  </p:par>
                  <p:par>
                    <p:cTn id="126" fill="hold">
                      <p:stCondLst>
                        <p:cond delay="indefinite"/>
                      </p:stCondLst>
                      <p:childTnLst>
                        <p:par>
                          <p:cTn id="127" fill="hold">
                            <p:stCondLst>
                              <p:cond delay="0"/>
                            </p:stCondLst>
                            <p:childTnLst>
                              <p:par>
                                <p:cTn id="128" presetID="10" presetClass="entr" presetSubtype="0" fill="hold" nodeType="clickEffect">
                                  <p:stCondLst>
                                    <p:cond delay="0"/>
                                  </p:stCondLst>
                                  <p:childTnLst>
                                    <p:set>
                                      <p:cBhvr>
                                        <p:cTn id="129" dur="1" fill="hold">
                                          <p:stCondLst>
                                            <p:cond delay="0"/>
                                          </p:stCondLst>
                                        </p:cTn>
                                        <p:tgtEl>
                                          <p:spTgt spid="29"/>
                                        </p:tgtEl>
                                        <p:attrNameLst>
                                          <p:attrName>style.visibility</p:attrName>
                                        </p:attrNameLst>
                                      </p:cBhvr>
                                      <p:to>
                                        <p:strVal val="visible"/>
                                      </p:to>
                                    </p:set>
                                    <p:animEffect transition="in" filter="fade">
                                      <p:cBhvr>
                                        <p:cTn id="130" dur="500"/>
                                        <p:tgtEl>
                                          <p:spTgt spid="29"/>
                                        </p:tgtEl>
                                      </p:cBhvr>
                                    </p:animEffect>
                                  </p:childTnLst>
                                </p:cTn>
                              </p:par>
                            </p:childTnLst>
                          </p:cTn>
                        </p:par>
                      </p:childTnLst>
                    </p:cTn>
                  </p:par>
                  <p:par>
                    <p:cTn id="131" fill="hold">
                      <p:stCondLst>
                        <p:cond delay="indefinite"/>
                      </p:stCondLst>
                      <p:childTnLst>
                        <p:par>
                          <p:cTn id="132" fill="hold">
                            <p:stCondLst>
                              <p:cond delay="0"/>
                            </p:stCondLst>
                            <p:childTnLst>
                              <p:par>
                                <p:cTn id="133" presetID="45" presetClass="entr" presetSubtype="0" fill="hold" grpId="0" nodeType="clickEffect">
                                  <p:stCondLst>
                                    <p:cond delay="0"/>
                                  </p:stCondLst>
                                  <p:childTnLst>
                                    <p:set>
                                      <p:cBhvr>
                                        <p:cTn id="134" dur="1" fill="hold">
                                          <p:stCondLst>
                                            <p:cond delay="0"/>
                                          </p:stCondLst>
                                        </p:cTn>
                                        <p:tgtEl>
                                          <p:spTgt spid="34"/>
                                        </p:tgtEl>
                                        <p:attrNameLst>
                                          <p:attrName>style.visibility</p:attrName>
                                        </p:attrNameLst>
                                      </p:cBhvr>
                                      <p:to>
                                        <p:strVal val="visible"/>
                                      </p:to>
                                    </p:set>
                                    <p:animEffect transition="in" filter="fade">
                                      <p:cBhvr>
                                        <p:cTn id="135" dur="2000"/>
                                        <p:tgtEl>
                                          <p:spTgt spid="34"/>
                                        </p:tgtEl>
                                      </p:cBhvr>
                                    </p:animEffect>
                                    <p:anim calcmode="lin" valueType="num">
                                      <p:cBhvr>
                                        <p:cTn id="136" dur="2000" fill="hold"/>
                                        <p:tgtEl>
                                          <p:spTgt spid="34"/>
                                        </p:tgtEl>
                                        <p:attrNameLst>
                                          <p:attrName>ppt_w</p:attrName>
                                        </p:attrNameLst>
                                      </p:cBhvr>
                                      <p:tavLst>
                                        <p:tav tm="0" fmla="#ppt_w*sin(2.5*pi*$)">
                                          <p:val>
                                            <p:fltVal val="0"/>
                                          </p:val>
                                        </p:tav>
                                        <p:tav tm="100000">
                                          <p:val>
                                            <p:fltVal val="1"/>
                                          </p:val>
                                        </p:tav>
                                      </p:tavLst>
                                    </p:anim>
                                    <p:anim calcmode="lin" valueType="num">
                                      <p:cBhvr>
                                        <p:cTn id="137" dur="2000" fill="hold"/>
                                        <p:tgtEl>
                                          <p:spTgt spid="34"/>
                                        </p:tgtEl>
                                        <p:attrNameLst>
                                          <p:attrName>ppt_h</p:attrName>
                                        </p:attrNameLst>
                                      </p:cBhvr>
                                      <p:tavLst>
                                        <p:tav tm="0">
                                          <p:val>
                                            <p:strVal val="#ppt_h"/>
                                          </p:val>
                                        </p:tav>
                                        <p:tav tm="100000">
                                          <p:val>
                                            <p:strVal val="#ppt_h"/>
                                          </p:val>
                                        </p:tav>
                                      </p:tavLst>
                                    </p:anim>
                                  </p:childTnLst>
                                </p:cTn>
                              </p:par>
                            </p:childTnLst>
                          </p:cTn>
                        </p:par>
                      </p:childTnLst>
                    </p:cTn>
                  </p:par>
                  <p:par>
                    <p:cTn id="138" fill="hold">
                      <p:stCondLst>
                        <p:cond delay="indefinite"/>
                      </p:stCondLst>
                      <p:childTnLst>
                        <p:par>
                          <p:cTn id="139" fill="hold">
                            <p:stCondLst>
                              <p:cond delay="0"/>
                            </p:stCondLst>
                            <p:childTnLst>
                              <p:par>
                                <p:cTn id="140" presetID="10" presetClass="entr" presetSubtype="0" fill="hold" nodeType="clickEffect">
                                  <p:stCondLst>
                                    <p:cond delay="0"/>
                                  </p:stCondLst>
                                  <p:childTnLst>
                                    <p:set>
                                      <p:cBhvr>
                                        <p:cTn id="141" dur="1" fill="hold">
                                          <p:stCondLst>
                                            <p:cond delay="0"/>
                                          </p:stCondLst>
                                        </p:cTn>
                                        <p:tgtEl>
                                          <p:spTgt spid="30"/>
                                        </p:tgtEl>
                                        <p:attrNameLst>
                                          <p:attrName>style.visibility</p:attrName>
                                        </p:attrNameLst>
                                      </p:cBhvr>
                                      <p:to>
                                        <p:strVal val="visible"/>
                                      </p:to>
                                    </p:set>
                                    <p:animEffect transition="in" filter="fade">
                                      <p:cBhvr>
                                        <p:cTn id="142" dur="500"/>
                                        <p:tgtEl>
                                          <p:spTgt spid="30"/>
                                        </p:tgtEl>
                                      </p:cBhvr>
                                    </p:animEffect>
                                  </p:childTnLst>
                                </p:cTn>
                              </p:par>
                            </p:childTnLst>
                          </p:cTn>
                        </p:par>
                      </p:childTnLst>
                    </p:cTn>
                  </p:par>
                  <p:par>
                    <p:cTn id="143" fill="hold">
                      <p:stCondLst>
                        <p:cond delay="indefinite"/>
                      </p:stCondLst>
                      <p:childTnLst>
                        <p:par>
                          <p:cTn id="144" fill="hold">
                            <p:stCondLst>
                              <p:cond delay="0"/>
                            </p:stCondLst>
                            <p:childTnLst>
                              <p:par>
                                <p:cTn id="145" presetID="45" presetClass="entr" presetSubtype="0" fill="hold" grpId="0" nodeType="clickEffect">
                                  <p:stCondLst>
                                    <p:cond delay="0"/>
                                  </p:stCondLst>
                                  <p:childTnLst>
                                    <p:set>
                                      <p:cBhvr>
                                        <p:cTn id="146" dur="1" fill="hold">
                                          <p:stCondLst>
                                            <p:cond delay="0"/>
                                          </p:stCondLst>
                                        </p:cTn>
                                        <p:tgtEl>
                                          <p:spTgt spid="35"/>
                                        </p:tgtEl>
                                        <p:attrNameLst>
                                          <p:attrName>style.visibility</p:attrName>
                                        </p:attrNameLst>
                                      </p:cBhvr>
                                      <p:to>
                                        <p:strVal val="visible"/>
                                      </p:to>
                                    </p:set>
                                    <p:animEffect transition="in" filter="fade">
                                      <p:cBhvr>
                                        <p:cTn id="147" dur="2000"/>
                                        <p:tgtEl>
                                          <p:spTgt spid="35"/>
                                        </p:tgtEl>
                                      </p:cBhvr>
                                    </p:animEffect>
                                    <p:anim calcmode="lin" valueType="num">
                                      <p:cBhvr>
                                        <p:cTn id="148" dur="2000" fill="hold"/>
                                        <p:tgtEl>
                                          <p:spTgt spid="35"/>
                                        </p:tgtEl>
                                        <p:attrNameLst>
                                          <p:attrName>ppt_w</p:attrName>
                                        </p:attrNameLst>
                                      </p:cBhvr>
                                      <p:tavLst>
                                        <p:tav tm="0" fmla="#ppt_w*sin(2.5*pi*$)">
                                          <p:val>
                                            <p:fltVal val="0"/>
                                          </p:val>
                                        </p:tav>
                                        <p:tav tm="100000">
                                          <p:val>
                                            <p:fltVal val="1"/>
                                          </p:val>
                                        </p:tav>
                                      </p:tavLst>
                                    </p:anim>
                                    <p:anim calcmode="lin" valueType="num">
                                      <p:cBhvr>
                                        <p:cTn id="149" dur="2000" fill="hold"/>
                                        <p:tgtEl>
                                          <p:spTgt spid="35"/>
                                        </p:tgtEl>
                                        <p:attrNameLst>
                                          <p:attrName>ppt_h</p:attrName>
                                        </p:attrNameLst>
                                      </p:cBhvr>
                                      <p:tavLst>
                                        <p:tav tm="0">
                                          <p:val>
                                            <p:strVal val="#ppt_h"/>
                                          </p:val>
                                        </p:tav>
                                        <p:tav tm="100000">
                                          <p:val>
                                            <p:strVal val="#ppt_h"/>
                                          </p:val>
                                        </p:tav>
                                      </p:tavLst>
                                    </p:anim>
                                  </p:childTnLst>
                                </p:cTn>
                              </p:par>
                            </p:childTnLst>
                          </p:cTn>
                        </p:par>
                      </p:childTnLst>
                    </p:cTn>
                  </p:par>
                  <p:par>
                    <p:cTn id="150" fill="hold">
                      <p:stCondLst>
                        <p:cond delay="indefinite"/>
                      </p:stCondLst>
                      <p:childTnLst>
                        <p:par>
                          <p:cTn id="151" fill="hold">
                            <p:stCondLst>
                              <p:cond delay="0"/>
                            </p:stCondLst>
                            <p:childTnLst>
                              <p:par>
                                <p:cTn id="152" presetID="10" presetClass="entr" presetSubtype="0" fill="hold" nodeType="clickEffect">
                                  <p:stCondLst>
                                    <p:cond delay="0"/>
                                  </p:stCondLst>
                                  <p:childTnLst>
                                    <p:set>
                                      <p:cBhvr>
                                        <p:cTn id="153" dur="1" fill="hold">
                                          <p:stCondLst>
                                            <p:cond delay="0"/>
                                          </p:stCondLst>
                                        </p:cTn>
                                        <p:tgtEl>
                                          <p:spTgt spid="31"/>
                                        </p:tgtEl>
                                        <p:attrNameLst>
                                          <p:attrName>style.visibility</p:attrName>
                                        </p:attrNameLst>
                                      </p:cBhvr>
                                      <p:to>
                                        <p:strVal val="visible"/>
                                      </p:to>
                                    </p:set>
                                    <p:animEffect transition="in" filter="fade">
                                      <p:cBhvr>
                                        <p:cTn id="154" dur="500"/>
                                        <p:tgtEl>
                                          <p:spTgt spid="31"/>
                                        </p:tgtEl>
                                      </p:cBhvr>
                                    </p:animEffect>
                                  </p:childTnLst>
                                </p:cTn>
                              </p:par>
                            </p:childTnLst>
                          </p:cTn>
                        </p:par>
                      </p:childTnLst>
                    </p:cTn>
                  </p:par>
                  <p:par>
                    <p:cTn id="155" fill="hold">
                      <p:stCondLst>
                        <p:cond delay="indefinite"/>
                      </p:stCondLst>
                      <p:childTnLst>
                        <p:par>
                          <p:cTn id="156" fill="hold">
                            <p:stCondLst>
                              <p:cond delay="0"/>
                            </p:stCondLst>
                            <p:childTnLst>
                              <p:par>
                                <p:cTn id="157" presetID="14" presetClass="entr" presetSubtype="10" fill="hold" grpId="0" nodeType="clickEffect">
                                  <p:stCondLst>
                                    <p:cond delay="0"/>
                                  </p:stCondLst>
                                  <p:childTnLst>
                                    <p:set>
                                      <p:cBhvr>
                                        <p:cTn id="158" dur="1" fill="hold">
                                          <p:stCondLst>
                                            <p:cond delay="0"/>
                                          </p:stCondLst>
                                        </p:cTn>
                                        <p:tgtEl>
                                          <p:spTgt spid="36"/>
                                        </p:tgtEl>
                                        <p:attrNameLst>
                                          <p:attrName>style.visibility</p:attrName>
                                        </p:attrNameLst>
                                      </p:cBhvr>
                                      <p:to>
                                        <p:strVal val="visible"/>
                                      </p:to>
                                    </p:set>
                                    <p:animEffect transition="in" filter="randombar(horizontal)">
                                      <p:cBhvr>
                                        <p:cTn id="159"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1" grpId="0" animBg="1"/>
      <p:bldP spid="12" grpId="0" animBg="1"/>
      <p:bldP spid="13" grpId="0" animBg="1"/>
      <p:bldP spid="14" grpId="0" animBg="1"/>
      <p:bldP spid="16" grpId="0"/>
      <p:bldP spid="19" grpId="0" animBg="1"/>
      <p:bldP spid="22" grpId="0"/>
      <p:bldP spid="23" grpId="0" animBg="1"/>
      <p:bldP spid="26" grpId="0" animBg="1"/>
      <p:bldP spid="32" grpId="0" animBg="1"/>
      <p:bldP spid="33" grpId="0" animBg="1"/>
      <p:bldP spid="34" grpId="0" animBg="1"/>
      <p:bldP spid="35" grpId="0" animBg="1"/>
      <p:bldP spid="36" grpId="0" animBg="1"/>
      <p:bldP spid="3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6D2E5C2-477A-4BBC-BED1-3A5E956B25B7}"/>
              </a:ext>
            </a:extLst>
          </p:cNvPr>
          <p:cNvPicPr>
            <a:picLocks noChangeAspect="1"/>
          </p:cNvPicPr>
          <p:nvPr/>
        </p:nvPicPr>
        <p:blipFill>
          <a:blip r:embed="rId3"/>
          <a:stretch>
            <a:fillRect/>
          </a:stretch>
        </p:blipFill>
        <p:spPr>
          <a:xfrm>
            <a:off x="1336096" y="1801601"/>
            <a:ext cx="4853976" cy="2027459"/>
          </a:xfrm>
          <a:prstGeom prst="rect">
            <a:avLst/>
          </a:prstGeom>
        </p:spPr>
      </p:pic>
      <p:sp>
        <p:nvSpPr>
          <p:cNvPr id="4" name="Slide Number Placeholder 3">
            <a:extLst>
              <a:ext uri="{FF2B5EF4-FFF2-40B4-BE49-F238E27FC236}">
                <a16:creationId xmlns:a16="http://schemas.microsoft.com/office/drawing/2014/main" id="{70256B0A-7333-4765-AD82-A963C4A1CC81}"/>
              </a:ext>
            </a:extLst>
          </p:cNvPr>
          <p:cNvSpPr>
            <a:spLocks noGrp="1"/>
          </p:cNvSpPr>
          <p:nvPr>
            <p:ph type="sldNum" sz="quarter" idx="12"/>
          </p:nvPr>
        </p:nvSpPr>
        <p:spPr/>
        <p:txBody>
          <a:bodyPr/>
          <a:lstStyle/>
          <a:p>
            <a:fld id="{6D22F896-40B5-4ADD-8801-0D06FADFA095}" type="slidenum">
              <a:rPr lang="en-US" smtClean="0"/>
              <a:t>5</a:t>
            </a:fld>
            <a:endParaRPr lang="en-US" dirty="0"/>
          </a:p>
        </p:txBody>
      </p:sp>
      <p:sp>
        <p:nvSpPr>
          <p:cNvPr id="5" name="TextBox 4">
            <a:extLst>
              <a:ext uri="{FF2B5EF4-FFF2-40B4-BE49-F238E27FC236}">
                <a16:creationId xmlns:a16="http://schemas.microsoft.com/office/drawing/2014/main" id="{C334165E-46DE-42FC-901A-9F6B275488B4}"/>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Protected Forests</a:t>
            </a:r>
          </a:p>
        </p:txBody>
      </p:sp>
      <p:sp>
        <p:nvSpPr>
          <p:cNvPr id="2" name="TextBox 1">
            <a:extLst>
              <a:ext uri="{FF2B5EF4-FFF2-40B4-BE49-F238E27FC236}">
                <a16:creationId xmlns:a16="http://schemas.microsoft.com/office/drawing/2014/main" id="{B6402656-03E7-4940-A772-0FAFE2490CC0}"/>
              </a:ext>
            </a:extLst>
          </p:cNvPr>
          <p:cNvSpPr txBox="1"/>
          <p:nvPr/>
        </p:nvSpPr>
        <p:spPr>
          <a:xfrm>
            <a:off x="1200150" y="1036867"/>
            <a:ext cx="6000750" cy="553998"/>
          </a:xfrm>
          <a:prstGeom prst="rect">
            <a:avLst/>
          </a:prstGeom>
          <a:noFill/>
          <a:ln w="3175">
            <a:noFill/>
          </a:ln>
        </p:spPr>
        <p:txBody>
          <a:bodyPr wrap="square" rtlCol="0">
            <a:spAutoFit/>
          </a:bodyPr>
          <a:lstStyle/>
          <a:p>
            <a:pPr algn="just"/>
            <a:r>
              <a:rPr lang="en-US" sz="1000">
                <a:latin typeface="Calibri" panose="020F0502020204030204" pitchFamily="34" charset="0"/>
                <a:cs typeface="Calibri" panose="020F0502020204030204" pitchFamily="34" charset="0"/>
              </a:rPr>
              <a:t>Protected areas come in two types: protected forests and indigenous territory. Feature classes for both categories are in the Project Data geodatabase. You can add both to explore, but for this project you only need the data on protected forests.</a:t>
            </a:r>
            <a:endParaRPr lang="en-AU" sz="1000">
              <a:latin typeface="Calibri" panose="020F0502020204030204" pitchFamily="34" charset="0"/>
              <a:cs typeface="Calibri" panose="020F0502020204030204" pitchFamily="34" charset="0"/>
            </a:endParaRPr>
          </a:p>
        </p:txBody>
      </p:sp>
      <p:sp>
        <p:nvSpPr>
          <p:cNvPr id="7" name="Rectangle 6">
            <a:extLst>
              <a:ext uri="{FF2B5EF4-FFF2-40B4-BE49-F238E27FC236}">
                <a16:creationId xmlns:a16="http://schemas.microsoft.com/office/drawing/2014/main" id="{78007723-9F9F-4363-AF7B-AB28CAC0E993}"/>
              </a:ext>
            </a:extLst>
          </p:cNvPr>
          <p:cNvSpPr/>
          <p:nvPr/>
        </p:nvSpPr>
        <p:spPr>
          <a:xfrm>
            <a:off x="5207829" y="3041933"/>
            <a:ext cx="958320" cy="108000"/>
          </a:xfrm>
          <a:prstGeom prst="rect">
            <a:avLst/>
          </a:prstGeom>
          <a:solidFill>
            <a:srgbClr val="DFEF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a:solidFill>
                  <a:sysClr val="windowText" lastClr="000000"/>
                </a:solidFill>
                <a:latin typeface="Calibri" panose="020F0502020204030204" pitchFamily="34" charset="0"/>
                <a:cs typeface="Calibri" panose="020F0502020204030204" pitchFamily="34" charset="0"/>
              </a:rPr>
              <a:t>Protected_Forests</a:t>
            </a:r>
            <a:endParaRPr lang="en-AU" sz="600">
              <a:solidFill>
                <a:sysClr val="windowText" lastClr="000000"/>
              </a:solidFill>
              <a:latin typeface="Calibri" panose="020F0502020204030204" pitchFamily="34" charset="0"/>
              <a:cs typeface="Calibri" panose="020F0502020204030204" pitchFamily="34" charset="0"/>
            </a:endParaRPr>
          </a:p>
        </p:txBody>
      </p:sp>
      <p:sp>
        <p:nvSpPr>
          <p:cNvPr id="9" name="Rectangle 8">
            <a:extLst>
              <a:ext uri="{FF2B5EF4-FFF2-40B4-BE49-F238E27FC236}">
                <a16:creationId xmlns:a16="http://schemas.microsoft.com/office/drawing/2014/main" id="{42FF498F-BF7C-4473-B2CC-CDEAE598471E}"/>
              </a:ext>
            </a:extLst>
          </p:cNvPr>
          <p:cNvSpPr/>
          <p:nvPr/>
        </p:nvSpPr>
        <p:spPr>
          <a:xfrm>
            <a:off x="5128966" y="3039977"/>
            <a:ext cx="1052259" cy="11675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3" name="Picture 12">
            <a:extLst>
              <a:ext uri="{FF2B5EF4-FFF2-40B4-BE49-F238E27FC236}">
                <a16:creationId xmlns:a16="http://schemas.microsoft.com/office/drawing/2014/main" id="{0CFF1120-962A-425E-B97D-1E207CEBDA79}"/>
              </a:ext>
            </a:extLst>
          </p:cNvPr>
          <p:cNvPicPr>
            <a:picLocks noChangeAspect="1"/>
          </p:cNvPicPr>
          <p:nvPr/>
        </p:nvPicPr>
        <p:blipFill>
          <a:blip r:embed="rId4"/>
          <a:stretch>
            <a:fillRect/>
          </a:stretch>
        </p:blipFill>
        <p:spPr>
          <a:xfrm>
            <a:off x="1344387" y="1801601"/>
            <a:ext cx="4828406" cy="2027460"/>
          </a:xfrm>
          <a:prstGeom prst="rect">
            <a:avLst/>
          </a:prstGeom>
        </p:spPr>
      </p:pic>
      <p:sp>
        <p:nvSpPr>
          <p:cNvPr id="14" name="TextBox 13">
            <a:extLst>
              <a:ext uri="{FF2B5EF4-FFF2-40B4-BE49-F238E27FC236}">
                <a16:creationId xmlns:a16="http://schemas.microsoft.com/office/drawing/2014/main" id="{9D385C6B-F090-4BF1-A5A3-81D563BC4D93}"/>
              </a:ext>
            </a:extLst>
          </p:cNvPr>
          <p:cNvSpPr txBox="1"/>
          <p:nvPr/>
        </p:nvSpPr>
        <p:spPr>
          <a:xfrm>
            <a:off x="155891" y="4130228"/>
            <a:ext cx="4853975" cy="261610"/>
          </a:xfrm>
          <a:prstGeom prst="rect">
            <a:avLst/>
          </a:prstGeom>
          <a:noFill/>
          <a:ln w="3175">
            <a:noFill/>
          </a:ln>
        </p:spPr>
        <p:txBody>
          <a:bodyPr wrap="square" rtlCol="0">
            <a:spAutoFit/>
          </a:bodyPr>
          <a:lstStyle>
            <a:defPPr>
              <a:defRPr lang="en-US"/>
            </a:defPPr>
            <a:lvl1pPr algn="just">
              <a:defRPr sz="1100">
                <a:latin typeface="Calibri" panose="020F0502020204030204" pitchFamily="34" charset="0"/>
                <a:cs typeface="Calibri" panose="020F0502020204030204" pitchFamily="34" charset="0"/>
              </a:defRPr>
            </a:lvl1pPr>
          </a:lstStyle>
          <a:p>
            <a:r>
              <a:rPr lang="en-US"/>
              <a:t>1. Expand Catalog | Databases and drag ‘Protected_Forests’ to contents.</a:t>
            </a:r>
            <a:endParaRPr lang="en-AU"/>
          </a:p>
        </p:txBody>
      </p:sp>
      <p:sp>
        <p:nvSpPr>
          <p:cNvPr id="15" name="TextBox 14">
            <a:extLst>
              <a:ext uri="{FF2B5EF4-FFF2-40B4-BE49-F238E27FC236}">
                <a16:creationId xmlns:a16="http://schemas.microsoft.com/office/drawing/2014/main" id="{7C937547-AC54-4FBE-BD5C-884BF597F355}"/>
              </a:ext>
            </a:extLst>
          </p:cNvPr>
          <p:cNvSpPr txBox="1"/>
          <p:nvPr/>
        </p:nvSpPr>
        <p:spPr>
          <a:xfrm>
            <a:off x="155891" y="4334335"/>
            <a:ext cx="4853975" cy="261610"/>
          </a:xfrm>
          <a:prstGeom prst="rect">
            <a:avLst/>
          </a:prstGeom>
          <a:noFill/>
          <a:ln w="3175">
            <a:noFill/>
          </a:ln>
        </p:spPr>
        <p:txBody>
          <a:bodyPr wrap="square" rtlCol="0">
            <a:spAutoFit/>
          </a:bodyPr>
          <a:lstStyle>
            <a:defPPr>
              <a:defRPr lang="en-US"/>
            </a:defPPr>
            <a:lvl1pPr algn="just">
              <a:defRPr sz="1100">
                <a:latin typeface="Calibri" panose="020F0502020204030204" pitchFamily="34" charset="0"/>
                <a:cs typeface="Calibri" panose="020F0502020204030204" pitchFamily="34" charset="0"/>
              </a:defRPr>
            </a:lvl1pPr>
          </a:lstStyle>
          <a:p>
            <a:r>
              <a:rPr lang="en-US"/>
              <a:t>2. Zoom to inspect closely.</a:t>
            </a:r>
            <a:endParaRPr lang="en-AU"/>
          </a:p>
        </p:txBody>
      </p:sp>
      <p:pic>
        <p:nvPicPr>
          <p:cNvPr id="16" name="Picture 15">
            <a:extLst>
              <a:ext uri="{FF2B5EF4-FFF2-40B4-BE49-F238E27FC236}">
                <a16:creationId xmlns:a16="http://schemas.microsoft.com/office/drawing/2014/main" id="{39977797-5AC0-46C6-8B15-6EE9B9B57E47}"/>
              </a:ext>
            </a:extLst>
          </p:cNvPr>
          <p:cNvPicPr>
            <a:picLocks noChangeAspect="1"/>
          </p:cNvPicPr>
          <p:nvPr/>
        </p:nvPicPr>
        <p:blipFill>
          <a:blip r:embed="rId5"/>
          <a:stretch>
            <a:fillRect/>
          </a:stretch>
        </p:blipFill>
        <p:spPr>
          <a:xfrm>
            <a:off x="6264728" y="1798521"/>
            <a:ext cx="1638300" cy="1162050"/>
          </a:xfrm>
          <a:prstGeom prst="rect">
            <a:avLst/>
          </a:prstGeom>
        </p:spPr>
      </p:pic>
      <p:sp>
        <p:nvSpPr>
          <p:cNvPr id="22" name="Rectangle 21">
            <a:extLst>
              <a:ext uri="{FF2B5EF4-FFF2-40B4-BE49-F238E27FC236}">
                <a16:creationId xmlns:a16="http://schemas.microsoft.com/office/drawing/2014/main" id="{40D18AA8-E69E-41D9-BC64-D335A9AE9611}"/>
              </a:ext>
            </a:extLst>
          </p:cNvPr>
          <p:cNvSpPr/>
          <p:nvPr/>
        </p:nvSpPr>
        <p:spPr>
          <a:xfrm>
            <a:off x="6785428" y="2104072"/>
            <a:ext cx="359982" cy="36301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5" name="Rectangle 24">
            <a:extLst>
              <a:ext uri="{FF2B5EF4-FFF2-40B4-BE49-F238E27FC236}">
                <a16:creationId xmlns:a16="http://schemas.microsoft.com/office/drawing/2014/main" id="{9970D14A-F88D-4432-960F-E89B8C3570A1}"/>
              </a:ext>
            </a:extLst>
          </p:cNvPr>
          <p:cNvSpPr/>
          <p:nvPr/>
        </p:nvSpPr>
        <p:spPr>
          <a:xfrm>
            <a:off x="2840646" y="2184607"/>
            <a:ext cx="751114" cy="571025"/>
          </a:xfrm>
          <a:prstGeom prst="rect">
            <a:avLst/>
          </a:prstGeom>
          <a:noFill/>
          <a:ln>
            <a:solidFill>
              <a:srgbClr val="FFFF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26" name="Picture 25">
            <a:extLst>
              <a:ext uri="{FF2B5EF4-FFF2-40B4-BE49-F238E27FC236}">
                <a16:creationId xmlns:a16="http://schemas.microsoft.com/office/drawing/2014/main" id="{271AAE55-ECEC-4920-946F-A4223FE93BD8}"/>
              </a:ext>
            </a:extLst>
          </p:cNvPr>
          <p:cNvPicPr>
            <a:picLocks noChangeAspect="1"/>
          </p:cNvPicPr>
          <p:nvPr/>
        </p:nvPicPr>
        <p:blipFill>
          <a:blip r:embed="rId6"/>
          <a:stretch>
            <a:fillRect/>
          </a:stretch>
        </p:blipFill>
        <p:spPr>
          <a:xfrm>
            <a:off x="2527849" y="1912018"/>
            <a:ext cx="2489656" cy="1926119"/>
          </a:xfrm>
          <a:prstGeom prst="rect">
            <a:avLst/>
          </a:prstGeom>
        </p:spPr>
      </p:pic>
      <p:sp>
        <p:nvSpPr>
          <p:cNvPr id="24" name="Rectangle 23">
            <a:extLst>
              <a:ext uri="{FF2B5EF4-FFF2-40B4-BE49-F238E27FC236}">
                <a16:creationId xmlns:a16="http://schemas.microsoft.com/office/drawing/2014/main" id="{F0ACFAF6-56FE-4304-B32B-D0D4DC34F696}"/>
              </a:ext>
            </a:extLst>
          </p:cNvPr>
          <p:cNvSpPr/>
          <p:nvPr/>
        </p:nvSpPr>
        <p:spPr>
          <a:xfrm>
            <a:off x="2707822" y="2326406"/>
            <a:ext cx="751114" cy="571025"/>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21" name="Picture 20">
            <a:extLst>
              <a:ext uri="{FF2B5EF4-FFF2-40B4-BE49-F238E27FC236}">
                <a16:creationId xmlns:a16="http://schemas.microsoft.com/office/drawing/2014/main" id="{CFC16B68-E9A0-4CD0-8889-027ECB047828}"/>
              </a:ext>
            </a:extLst>
          </p:cNvPr>
          <p:cNvPicPr>
            <a:picLocks noChangeAspect="1"/>
          </p:cNvPicPr>
          <p:nvPr/>
        </p:nvPicPr>
        <p:blipFill>
          <a:blip r:embed="rId7"/>
          <a:stretch>
            <a:fillRect/>
          </a:stretch>
        </p:blipFill>
        <p:spPr>
          <a:xfrm>
            <a:off x="2519188" y="1912018"/>
            <a:ext cx="2498317" cy="1926130"/>
          </a:xfrm>
          <a:prstGeom prst="rect">
            <a:avLst/>
          </a:prstGeom>
        </p:spPr>
      </p:pic>
      <p:sp>
        <p:nvSpPr>
          <p:cNvPr id="27" name="Rectangle: Rounded Corners 26">
            <a:extLst>
              <a:ext uri="{FF2B5EF4-FFF2-40B4-BE49-F238E27FC236}">
                <a16:creationId xmlns:a16="http://schemas.microsoft.com/office/drawing/2014/main" id="{11EEE04E-BD72-4707-B76A-84F201C96A40}"/>
              </a:ext>
            </a:extLst>
          </p:cNvPr>
          <p:cNvSpPr/>
          <p:nvPr/>
        </p:nvSpPr>
        <p:spPr>
          <a:xfrm>
            <a:off x="1919125" y="5837978"/>
            <a:ext cx="2693089" cy="246221"/>
          </a:xfrm>
          <a:prstGeom prst="roundRect">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latin typeface="Calibri" panose="020F0502020204030204" pitchFamily="34" charset="0"/>
                <a:cs typeface="Calibri" panose="020F0502020204030204" pitchFamily="34" charset="0"/>
              </a:rPr>
              <a:t>Next: Deforestation near roads</a:t>
            </a:r>
            <a:endParaRPr lang="en-AU" sz="1200" b="1">
              <a:latin typeface="Calibri" panose="020F0502020204030204" pitchFamily="34" charset="0"/>
              <a:cs typeface="Calibri" panose="020F0502020204030204" pitchFamily="34" charset="0"/>
            </a:endParaRPr>
          </a:p>
        </p:txBody>
      </p:sp>
      <p:sp>
        <p:nvSpPr>
          <p:cNvPr id="18" name="TextBox 17">
            <a:extLst>
              <a:ext uri="{FF2B5EF4-FFF2-40B4-BE49-F238E27FC236}">
                <a16:creationId xmlns:a16="http://schemas.microsoft.com/office/drawing/2014/main" id="{FE812315-2B35-4142-82F4-327DFA831C89}"/>
              </a:ext>
            </a:extLst>
          </p:cNvPr>
          <p:cNvSpPr txBox="1"/>
          <p:nvPr/>
        </p:nvSpPr>
        <p:spPr>
          <a:xfrm>
            <a:off x="163530" y="4561293"/>
            <a:ext cx="4853975" cy="261610"/>
          </a:xfrm>
          <a:prstGeom prst="rect">
            <a:avLst/>
          </a:prstGeom>
          <a:noFill/>
          <a:ln w="3175">
            <a:noFill/>
          </a:ln>
        </p:spPr>
        <p:txBody>
          <a:bodyPr wrap="square" rtlCol="0">
            <a:spAutoFit/>
          </a:bodyPr>
          <a:lstStyle>
            <a:defPPr>
              <a:defRPr lang="en-US"/>
            </a:defPPr>
            <a:lvl1pPr algn="just">
              <a:defRPr sz="1100">
                <a:latin typeface="Calibri" panose="020F0502020204030204" pitchFamily="34" charset="0"/>
                <a:cs typeface="Calibri" panose="020F0502020204030204" pitchFamily="34" charset="0"/>
              </a:defRPr>
            </a:lvl1pPr>
          </a:lstStyle>
          <a:p>
            <a:r>
              <a:rPr lang="en-US"/>
              <a:t>3. Click on ‘Explore’ and then Shift-drag to draw a rectangle. Repeat.</a:t>
            </a:r>
            <a:endParaRPr lang="en-AU"/>
          </a:p>
        </p:txBody>
      </p:sp>
    </p:spTree>
    <p:custDataLst>
      <p:tags r:id="rId1"/>
    </p:custDataLst>
    <p:extLst>
      <p:ext uri="{BB962C8B-B14F-4D97-AF65-F5344CB8AC3E}">
        <p14:creationId xmlns:p14="http://schemas.microsoft.com/office/powerpoint/2010/main" val="3419656705"/>
      </p:ext>
    </p:extLst>
  </p:cSld>
  <p:clrMapOvr>
    <a:masterClrMapping/>
  </p:clrMapOvr>
  <mc:AlternateContent xmlns:mc="http://schemas.openxmlformats.org/markup-compatibility/2006" xmlns:p14="http://schemas.microsoft.com/office/powerpoint/2010/main">
    <mc:Choice Requires="p14">
      <p:transition spd="slow" p14:dur="2000" advTm="35784"/>
    </mc:Choice>
    <mc:Fallback xmlns="">
      <p:transition spd="slow" advTm="3578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500"/>
                                        <p:tgtEl>
                                          <p:spTgt spid="3"/>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35" presetClass="path" presetSubtype="0" accel="50000" decel="50000" fill="hold" grpId="0" nodeType="clickEffect">
                                  <p:stCondLst>
                                    <p:cond delay="0"/>
                                  </p:stCondLst>
                                  <p:childTnLst>
                                    <p:animMotion origin="layout" path="M 2.08333E-6 3.7037E-6 L -0.31693 0.03426 " pathEditMode="relative" rAng="0" ptsTypes="AA">
                                      <p:cBhvr>
                                        <p:cTn id="22" dur="2000" fill="hold"/>
                                        <p:tgtEl>
                                          <p:spTgt spid="7"/>
                                        </p:tgtEl>
                                        <p:attrNameLst>
                                          <p:attrName>ppt_x</p:attrName>
                                          <p:attrName>ppt_y</p:attrName>
                                        </p:attrNameLst>
                                      </p:cBhvr>
                                      <p:rCtr x="-15898" y="1644"/>
                                    </p:animMotion>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grpId="0"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1000"/>
                                        <p:tgtEl>
                                          <p:spTgt spid="15"/>
                                        </p:tgtEl>
                                      </p:cBhvr>
                                    </p:animEffect>
                                    <p:anim calcmode="lin" valueType="num">
                                      <p:cBhvr>
                                        <p:cTn id="33" dur="1000" fill="hold"/>
                                        <p:tgtEl>
                                          <p:spTgt spid="15"/>
                                        </p:tgtEl>
                                        <p:attrNameLst>
                                          <p:attrName>ppt_x</p:attrName>
                                        </p:attrNameLst>
                                      </p:cBhvr>
                                      <p:tavLst>
                                        <p:tav tm="0">
                                          <p:val>
                                            <p:strVal val="#ppt_x"/>
                                          </p:val>
                                        </p:tav>
                                        <p:tav tm="100000">
                                          <p:val>
                                            <p:strVal val="#ppt_x"/>
                                          </p:val>
                                        </p:tav>
                                      </p:tavLst>
                                    </p:anim>
                                    <p:anim calcmode="lin" valueType="num">
                                      <p:cBhvr>
                                        <p:cTn id="34"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fade">
                                      <p:cBhvr>
                                        <p:cTn id="39" dur="500"/>
                                        <p:tgtEl>
                                          <p:spTgt spid="16"/>
                                        </p:tgtEl>
                                      </p:cBhvr>
                                    </p:animEffect>
                                  </p:childTnLst>
                                </p:cTn>
                              </p:par>
                            </p:childTnLst>
                          </p:cTn>
                        </p:par>
                      </p:childTnLst>
                    </p:cTn>
                  </p:par>
                  <p:par>
                    <p:cTn id="40" fill="hold">
                      <p:stCondLst>
                        <p:cond delay="indefinite"/>
                      </p:stCondLst>
                      <p:childTnLst>
                        <p:par>
                          <p:cTn id="41" fill="hold">
                            <p:stCondLst>
                              <p:cond delay="0"/>
                            </p:stCondLst>
                            <p:childTnLst>
                              <p:par>
                                <p:cTn id="42" presetID="42" presetClass="entr" presetSubtype="0" fill="hold" grpId="0" nodeType="clickEffect">
                                  <p:stCondLst>
                                    <p:cond delay="0"/>
                                  </p:stCondLst>
                                  <p:childTnLst>
                                    <p:set>
                                      <p:cBhvr>
                                        <p:cTn id="43" dur="1" fill="hold">
                                          <p:stCondLst>
                                            <p:cond delay="0"/>
                                          </p:stCondLst>
                                        </p:cTn>
                                        <p:tgtEl>
                                          <p:spTgt spid="18"/>
                                        </p:tgtEl>
                                        <p:attrNameLst>
                                          <p:attrName>style.visibility</p:attrName>
                                        </p:attrNameLst>
                                      </p:cBhvr>
                                      <p:to>
                                        <p:strVal val="visible"/>
                                      </p:to>
                                    </p:set>
                                    <p:animEffect transition="in" filter="fade">
                                      <p:cBhvr>
                                        <p:cTn id="44" dur="1000"/>
                                        <p:tgtEl>
                                          <p:spTgt spid="18"/>
                                        </p:tgtEl>
                                      </p:cBhvr>
                                    </p:animEffect>
                                    <p:anim calcmode="lin" valueType="num">
                                      <p:cBhvr>
                                        <p:cTn id="45" dur="1000" fill="hold"/>
                                        <p:tgtEl>
                                          <p:spTgt spid="18"/>
                                        </p:tgtEl>
                                        <p:attrNameLst>
                                          <p:attrName>ppt_x</p:attrName>
                                        </p:attrNameLst>
                                      </p:cBhvr>
                                      <p:tavLst>
                                        <p:tav tm="0">
                                          <p:val>
                                            <p:strVal val="#ppt_x"/>
                                          </p:val>
                                        </p:tav>
                                        <p:tav tm="100000">
                                          <p:val>
                                            <p:strVal val="#ppt_x"/>
                                          </p:val>
                                        </p:tav>
                                      </p:tavLst>
                                    </p:anim>
                                    <p:anim calcmode="lin" valueType="num">
                                      <p:cBhvr>
                                        <p:cTn id="46"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45" presetClass="entr" presetSubtype="0" fill="hold" grpId="0" nodeType="clickEffect">
                                  <p:stCondLst>
                                    <p:cond delay="0"/>
                                  </p:stCondLst>
                                  <p:childTnLst>
                                    <p:set>
                                      <p:cBhvr>
                                        <p:cTn id="50" dur="1" fill="hold">
                                          <p:stCondLst>
                                            <p:cond delay="0"/>
                                          </p:stCondLst>
                                        </p:cTn>
                                        <p:tgtEl>
                                          <p:spTgt spid="22"/>
                                        </p:tgtEl>
                                        <p:attrNameLst>
                                          <p:attrName>style.visibility</p:attrName>
                                        </p:attrNameLst>
                                      </p:cBhvr>
                                      <p:to>
                                        <p:strVal val="visible"/>
                                      </p:to>
                                    </p:set>
                                    <p:animEffect transition="in" filter="fade">
                                      <p:cBhvr>
                                        <p:cTn id="51" dur="2000"/>
                                        <p:tgtEl>
                                          <p:spTgt spid="22"/>
                                        </p:tgtEl>
                                      </p:cBhvr>
                                    </p:animEffect>
                                    <p:anim calcmode="lin" valueType="num">
                                      <p:cBhvr>
                                        <p:cTn id="52" dur="2000" fill="hold"/>
                                        <p:tgtEl>
                                          <p:spTgt spid="22"/>
                                        </p:tgtEl>
                                        <p:attrNameLst>
                                          <p:attrName>ppt_w</p:attrName>
                                        </p:attrNameLst>
                                      </p:cBhvr>
                                      <p:tavLst>
                                        <p:tav tm="0" fmla="#ppt_w*sin(2.5*pi*$)">
                                          <p:val>
                                            <p:fltVal val="0"/>
                                          </p:val>
                                        </p:tav>
                                        <p:tav tm="100000">
                                          <p:val>
                                            <p:fltVal val="1"/>
                                          </p:val>
                                        </p:tav>
                                      </p:tavLst>
                                    </p:anim>
                                    <p:anim calcmode="lin" valueType="num">
                                      <p:cBhvr>
                                        <p:cTn id="53" dur="2000" fill="hold"/>
                                        <p:tgtEl>
                                          <p:spTgt spid="22"/>
                                        </p:tgtEl>
                                        <p:attrNameLst>
                                          <p:attrName>ppt_h</p:attrName>
                                        </p:attrNameLst>
                                      </p:cBhvr>
                                      <p:tavLst>
                                        <p:tav tm="0">
                                          <p:val>
                                            <p:strVal val="#ppt_h"/>
                                          </p:val>
                                        </p:tav>
                                        <p:tav tm="100000">
                                          <p:val>
                                            <p:strVal val="#ppt_h"/>
                                          </p:val>
                                        </p:tav>
                                      </p:tavLst>
                                    </p:anim>
                                  </p:childTnLst>
                                </p:cTn>
                              </p:par>
                            </p:childTnLst>
                          </p:cTn>
                        </p:par>
                      </p:childTnLst>
                    </p:cTn>
                  </p:par>
                  <p:par>
                    <p:cTn id="54" fill="hold">
                      <p:stCondLst>
                        <p:cond delay="indefinite"/>
                      </p:stCondLst>
                      <p:childTnLst>
                        <p:par>
                          <p:cTn id="55" fill="hold">
                            <p:stCondLst>
                              <p:cond delay="0"/>
                            </p:stCondLst>
                            <p:childTnLst>
                              <p:par>
                                <p:cTn id="56" presetID="53" presetClass="entr" presetSubtype="16" fill="hold" grpId="0" nodeType="clickEffect">
                                  <p:stCondLst>
                                    <p:cond delay="0"/>
                                  </p:stCondLst>
                                  <p:childTnLst>
                                    <p:set>
                                      <p:cBhvr>
                                        <p:cTn id="57" dur="1" fill="hold">
                                          <p:stCondLst>
                                            <p:cond delay="0"/>
                                          </p:stCondLst>
                                        </p:cTn>
                                        <p:tgtEl>
                                          <p:spTgt spid="25"/>
                                        </p:tgtEl>
                                        <p:attrNameLst>
                                          <p:attrName>style.visibility</p:attrName>
                                        </p:attrNameLst>
                                      </p:cBhvr>
                                      <p:to>
                                        <p:strVal val="visible"/>
                                      </p:to>
                                    </p:set>
                                    <p:anim calcmode="lin" valueType="num">
                                      <p:cBhvr>
                                        <p:cTn id="58" dur="500" fill="hold"/>
                                        <p:tgtEl>
                                          <p:spTgt spid="25"/>
                                        </p:tgtEl>
                                        <p:attrNameLst>
                                          <p:attrName>ppt_w</p:attrName>
                                        </p:attrNameLst>
                                      </p:cBhvr>
                                      <p:tavLst>
                                        <p:tav tm="0">
                                          <p:val>
                                            <p:fltVal val="0"/>
                                          </p:val>
                                        </p:tav>
                                        <p:tav tm="100000">
                                          <p:val>
                                            <p:strVal val="#ppt_w"/>
                                          </p:val>
                                        </p:tav>
                                      </p:tavLst>
                                    </p:anim>
                                    <p:anim calcmode="lin" valueType="num">
                                      <p:cBhvr>
                                        <p:cTn id="59" dur="500" fill="hold"/>
                                        <p:tgtEl>
                                          <p:spTgt spid="25"/>
                                        </p:tgtEl>
                                        <p:attrNameLst>
                                          <p:attrName>ppt_h</p:attrName>
                                        </p:attrNameLst>
                                      </p:cBhvr>
                                      <p:tavLst>
                                        <p:tav tm="0">
                                          <p:val>
                                            <p:fltVal val="0"/>
                                          </p:val>
                                        </p:tav>
                                        <p:tav tm="100000">
                                          <p:val>
                                            <p:strVal val="#ppt_h"/>
                                          </p:val>
                                        </p:tav>
                                      </p:tavLst>
                                    </p:anim>
                                    <p:animEffect transition="in" filter="fade">
                                      <p:cBhvr>
                                        <p:cTn id="60" dur="500"/>
                                        <p:tgtEl>
                                          <p:spTgt spid="25"/>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26"/>
                                        </p:tgtEl>
                                        <p:attrNameLst>
                                          <p:attrName>style.visibility</p:attrName>
                                        </p:attrNameLst>
                                      </p:cBhvr>
                                      <p:to>
                                        <p:strVal val="visible"/>
                                      </p:to>
                                    </p:set>
                                    <p:animEffect transition="in" filter="fade">
                                      <p:cBhvr>
                                        <p:cTn id="65" dur="500"/>
                                        <p:tgtEl>
                                          <p:spTgt spid="26"/>
                                        </p:tgtEl>
                                      </p:cBhvr>
                                    </p:animEffect>
                                  </p:childTnLst>
                                </p:cTn>
                              </p:par>
                            </p:childTnLst>
                          </p:cTn>
                        </p:par>
                      </p:childTnLst>
                    </p:cTn>
                  </p:par>
                  <p:par>
                    <p:cTn id="66" fill="hold">
                      <p:stCondLst>
                        <p:cond delay="indefinite"/>
                      </p:stCondLst>
                      <p:childTnLst>
                        <p:par>
                          <p:cTn id="67" fill="hold">
                            <p:stCondLst>
                              <p:cond delay="0"/>
                            </p:stCondLst>
                            <p:childTnLst>
                              <p:par>
                                <p:cTn id="68" presetID="53" presetClass="entr" presetSubtype="16" fill="hold" grpId="0" nodeType="clickEffect">
                                  <p:stCondLst>
                                    <p:cond delay="0"/>
                                  </p:stCondLst>
                                  <p:childTnLst>
                                    <p:set>
                                      <p:cBhvr>
                                        <p:cTn id="69" dur="1" fill="hold">
                                          <p:stCondLst>
                                            <p:cond delay="0"/>
                                          </p:stCondLst>
                                        </p:cTn>
                                        <p:tgtEl>
                                          <p:spTgt spid="24"/>
                                        </p:tgtEl>
                                        <p:attrNameLst>
                                          <p:attrName>style.visibility</p:attrName>
                                        </p:attrNameLst>
                                      </p:cBhvr>
                                      <p:to>
                                        <p:strVal val="visible"/>
                                      </p:to>
                                    </p:set>
                                    <p:anim calcmode="lin" valueType="num">
                                      <p:cBhvr>
                                        <p:cTn id="70" dur="500" fill="hold"/>
                                        <p:tgtEl>
                                          <p:spTgt spid="24"/>
                                        </p:tgtEl>
                                        <p:attrNameLst>
                                          <p:attrName>ppt_w</p:attrName>
                                        </p:attrNameLst>
                                      </p:cBhvr>
                                      <p:tavLst>
                                        <p:tav tm="0">
                                          <p:val>
                                            <p:fltVal val="0"/>
                                          </p:val>
                                        </p:tav>
                                        <p:tav tm="100000">
                                          <p:val>
                                            <p:strVal val="#ppt_w"/>
                                          </p:val>
                                        </p:tav>
                                      </p:tavLst>
                                    </p:anim>
                                    <p:anim calcmode="lin" valueType="num">
                                      <p:cBhvr>
                                        <p:cTn id="71" dur="500" fill="hold"/>
                                        <p:tgtEl>
                                          <p:spTgt spid="24"/>
                                        </p:tgtEl>
                                        <p:attrNameLst>
                                          <p:attrName>ppt_h</p:attrName>
                                        </p:attrNameLst>
                                      </p:cBhvr>
                                      <p:tavLst>
                                        <p:tav tm="0">
                                          <p:val>
                                            <p:fltVal val="0"/>
                                          </p:val>
                                        </p:tav>
                                        <p:tav tm="100000">
                                          <p:val>
                                            <p:strVal val="#ppt_h"/>
                                          </p:val>
                                        </p:tav>
                                      </p:tavLst>
                                    </p:anim>
                                    <p:animEffect transition="in" filter="fade">
                                      <p:cBhvr>
                                        <p:cTn id="72" dur="500"/>
                                        <p:tgtEl>
                                          <p:spTgt spid="24"/>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21"/>
                                        </p:tgtEl>
                                        <p:attrNameLst>
                                          <p:attrName>style.visibility</p:attrName>
                                        </p:attrNameLst>
                                      </p:cBhvr>
                                      <p:to>
                                        <p:strVal val="visible"/>
                                      </p:to>
                                    </p:set>
                                    <p:animEffect transition="in" filter="fade">
                                      <p:cBhvr>
                                        <p:cTn id="77" dur="500"/>
                                        <p:tgtEl>
                                          <p:spTgt spid="21"/>
                                        </p:tgtEl>
                                      </p:cBhvr>
                                    </p:animEffect>
                                  </p:childTnLst>
                                </p:cTn>
                              </p:par>
                            </p:childTnLst>
                          </p:cTn>
                        </p:par>
                      </p:childTnLst>
                    </p:cTn>
                  </p:par>
                  <p:par>
                    <p:cTn id="78" fill="hold">
                      <p:stCondLst>
                        <p:cond delay="indefinite"/>
                      </p:stCondLst>
                      <p:childTnLst>
                        <p:par>
                          <p:cTn id="79" fill="hold">
                            <p:stCondLst>
                              <p:cond delay="0"/>
                            </p:stCondLst>
                            <p:childTnLst>
                              <p:par>
                                <p:cTn id="80" presetID="14" presetClass="entr" presetSubtype="10" fill="hold" grpId="0" nodeType="clickEffect">
                                  <p:stCondLst>
                                    <p:cond delay="0"/>
                                  </p:stCondLst>
                                  <p:childTnLst>
                                    <p:set>
                                      <p:cBhvr>
                                        <p:cTn id="81" dur="1" fill="hold">
                                          <p:stCondLst>
                                            <p:cond delay="0"/>
                                          </p:stCondLst>
                                        </p:cTn>
                                        <p:tgtEl>
                                          <p:spTgt spid="27"/>
                                        </p:tgtEl>
                                        <p:attrNameLst>
                                          <p:attrName>style.visibility</p:attrName>
                                        </p:attrNameLst>
                                      </p:cBhvr>
                                      <p:to>
                                        <p:strVal val="visible"/>
                                      </p:to>
                                    </p:set>
                                    <p:animEffect transition="in" filter="randombar(horizontal)">
                                      <p:cBhvr>
                                        <p:cTn id="82"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4" grpId="0"/>
      <p:bldP spid="15" grpId="0"/>
      <p:bldP spid="22" grpId="0" animBg="1"/>
      <p:bldP spid="25" grpId="0" animBg="1"/>
      <p:bldP spid="24" grpId="0" animBg="1"/>
      <p:bldP spid="27" grpId="0" animBg="1"/>
      <p:bldP spid="1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Group 31">
            <a:extLst>
              <a:ext uri="{FF2B5EF4-FFF2-40B4-BE49-F238E27FC236}">
                <a16:creationId xmlns:a16="http://schemas.microsoft.com/office/drawing/2014/main" id="{2F554165-5D4E-4D25-BF40-56579AEE8FFF}"/>
              </a:ext>
            </a:extLst>
          </p:cNvPr>
          <p:cNvGrpSpPr/>
          <p:nvPr/>
        </p:nvGrpSpPr>
        <p:grpSpPr>
          <a:xfrm>
            <a:off x="4630250" y="3729465"/>
            <a:ext cx="1365056" cy="1334424"/>
            <a:chOff x="4630250" y="3729465"/>
            <a:chExt cx="1365056" cy="1334424"/>
          </a:xfrm>
        </p:grpSpPr>
        <p:pic>
          <p:nvPicPr>
            <p:cNvPr id="26" name="Picture 25">
              <a:extLst>
                <a:ext uri="{FF2B5EF4-FFF2-40B4-BE49-F238E27FC236}">
                  <a16:creationId xmlns:a16="http://schemas.microsoft.com/office/drawing/2014/main" id="{EDA8848F-4981-4E14-8BA2-8911DC2C96AA}"/>
                </a:ext>
              </a:extLst>
            </p:cNvPr>
            <p:cNvPicPr>
              <a:picLocks noChangeAspect="1"/>
            </p:cNvPicPr>
            <p:nvPr/>
          </p:nvPicPr>
          <p:blipFill>
            <a:blip r:embed="rId3"/>
            <a:stretch>
              <a:fillRect/>
            </a:stretch>
          </p:blipFill>
          <p:spPr>
            <a:xfrm>
              <a:off x="4630250" y="3729465"/>
              <a:ext cx="1365056" cy="1142286"/>
            </a:xfrm>
            <a:prstGeom prst="rect">
              <a:avLst/>
            </a:prstGeom>
          </p:spPr>
        </p:pic>
        <p:pic>
          <p:nvPicPr>
            <p:cNvPr id="31" name="Picture 30">
              <a:extLst>
                <a:ext uri="{FF2B5EF4-FFF2-40B4-BE49-F238E27FC236}">
                  <a16:creationId xmlns:a16="http://schemas.microsoft.com/office/drawing/2014/main" id="{73212E40-F5EB-4D7B-B88C-784526AC575E}"/>
                </a:ext>
              </a:extLst>
            </p:cNvPr>
            <p:cNvPicPr>
              <a:picLocks noChangeAspect="1"/>
            </p:cNvPicPr>
            <p:nvPr/>
          </p:nvPicPr>
          <p:blipFill>
            <a:blip r:embed="rId4"/>
            <a:stretch>
              <a:fillRect/>
            </a:stretch>
          </p:blipFill>
          <p:spPr>
            <a:xfrm>
              <a:off x="5525052" y="4871751"/>
              <a:ext cx="467536" cy="192138"/>
            </a:xfrm>
            <a:prstGeom prst="rect">
              <a:avLst/>
            </a:prstGeom>
          </p:spPr>
        </p:pic>
      </p:grpSp>
      <p:sp>
        <p:nvSpPr>
          <p:cNvPr id="4" name="Slide Number Placeholder 3">
            <a:extLst>
              <a:ext uri="{FF2B5EF4-FFF2-40B4-BE49-F238E27FC236}">
                <a16:creationId xmlns:a16="http://schemas.microsoft.com/office/drawing/2014/main" id="{70256B0A-7333-4765-AD82-A963C4A1CC81}"/>
              </a:ext>
            </a:extLst>
          </p:cNvPr>
          <p:cNvSpPr>
            <a:spLocks noGrp="1"/>
          </p:cNvSpPr>
          <p:nvPr>
            <p:ph type="sldNum" sz="quarter" idx="12"/>
          </p:nvPr>
        </p:nvSpPr>
        <p:spPr/>
        <p:txBody>
          <a:bodyPr/>
          <a:lstStyle/>
          <a:p>
            <a:fld id="{6D22F896-40B5-4ADD-8801-0D06FADFA095}" type="slidenum">
              <a:rPr lang="en-US" smtClean="0"/>
              <a:t>6</a:t>
            </a:fld>
            <a:endParaRPr lang="en-US" dirty="0"/>
          </a:p>
        </p:txBody>
      </p:sp>
      <p:sp>
        <p:nvSpPr>
          <p:cNvPr id="5" name="TextBox 4">
            <a:extLst>
              <a:ext uri="{FF2B5EF4-FFF2-40B4-BE49-F238E27FC236}">
                <a16:creationId xmlns:a16="http://schemas.microsoft.com/office/drawing/2014/main" id="{C334165E-46DE-42FC-901A-9F6B275488B4}"/>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Deforestation near roads</a:t>
            </a:r>
          </a:p>
        </p:txBody>
      </p:sp>
      <p:sp>
        <p:nvSpPr>
          <p:cNvPr id="2" name="TextBox 1">
            <a:extLst>
              <a:ext uri="{FF2B5EF4-FFF2-40B4-BE49-F238E27FC236}">
                <a16:creationId xmlns:a16="http://schemas.microsoft.com/office/drawing/2014/main" id="{B6402656-03E7-4940-A772-0FAFE2490CC0}"/>
              </a:ext>
            </a:extLst>
          </p:cNvPr>
          <p:cNvSpPr txBox="1"/>
          <p:nvPr/>
        </p:nvSpPr>
        <p:spPr>
          <a:xfrm>
            <a:off x="1289957" y="947370"/>
            <a:ext cx="6000750" cy="400110"/>
          </a:xfrm>
          <a:prstGeom prst="rect">
            <a:avLst/>
          </a:prstGeom>
          <a:noFill/>
          <a:ln w="3175">
            <a:noFill/>
          </a:ln>
        </p:spPr>
        <p:txBody>
          <a:bodyPr wrap="square" rtlCol="0">
            <a:spAutoFit/>
          </a:bodyPr>
          <a:lstStyle/>
          <a:p>
            <a:pPr algn="just"/>
            <a:r>
              <a:rPr lang="en-US" sz="1000">
                <a:latin typeface="Calibri" panose="020F0502020204030204" pitchFamily="34" charset="0"/>
                <a:cs typeface="Calibri" panose="020F0502020204030204" pitchFamily="34" charset="0"/>
              </a:rPr>
              <a:t>Your goal is to estimate how much deforestation a proposed road would cause if its construction were allowed. To make this estimate, you'll first find how much deforestation is associated with existing roads.</a:t>
            </a:r>
            <a:endParaRPr lang="en-AU" sz="1000">
              <a:latin typeface="Calibri" panose="020F0502020204030204" pitchFamily="34" charset="0"/>
              <a:cs typeface="Calibri" panose="020F0502020204030204" pitchFamily="34" charset="0"/>
            </a:endParaRPr>
          </a:p>
        </p:txBody>
      </p:sp>
      <p:pic>
        <p:nvPicPr>
          <p:cNvPr id="3" name="Picture 2">
            <a:extLst>
              <a:ext uri="{FF2B5EF4-FFF2-40B4-BE49-F238E27FC236}">
                <a16:creationId xmlns:a16="http://schemas.microsoft.com/office/drawing/2014/main" id="{636B14FF-8C33-4F43-9634-7ED165312E7A}"/>
              </a:ext>
            </a:extLst>
          </p:cNvPr>
          <p:cNvPicPr>
            <a:picLocks noChangeAspect="1"/>
          </p:cNvPicPr>
          <p:nvPr/>
        </p:nvPicPr>
        <p:blipFill>
          <a:blip r:embed="rId5"/>
          <a:stretch>
            <a:fillRect/>
          </a:stretch>
        </p:blipFill>
        <p:spPr>
          <a:xfrm>
            <a:off x="1289957" y="1465639"/>
            <a:ext cx="4705350" cy="2168151"/>
          </a:xfrm>
          <a:prstGeom prst="rect">
            <a:avLst/>
          </a:prstGeom>
        </p:spPr>
      </p:pic>
      <p:sp>
        <p:nvSpPr>
          <p:cNvPr id="8" name="TextBox 7">
            <a:extLst>
              <a:ext uri="{FF2B5EF4-FFF2-40B4-BE49-F238E27FC236}">
                <a16:creationId xmlns:a16="http://schemas.microsoft.com/office/drawing/2014/main" id="{75ADDB5E-F36E-4139-B864-ED5B83DA30B5}"/>
              </a:ext>
            </a:extLst>
          </p:cNvPr>
          <p:cNvSpPr txBox="1"/>
          <p:nvPr/>
        </p:nvSpPr>
        <p:spPr>
          <a:xfrm>
            <a:off x="155891" y="4334335"/>
            <a:ext cx="4853975" cy="261610"/>
          </a:xfrm>
          <a:prstGeom prst="rect">
            <a:avLst/>
          </a:prstGeom>
          <a:noFill/>
          <a:ln w="3175">
            <a:noFill/>
          </a:ln>
        </p:spPr>
        <p:txBody>
          <a:bodyPr wrap="square" rtlCol="0">
            <a:spAutoFit/>
          </a:bodyPr>
          <a:lstStyle>
            <a:defPPr>
              <a:defRPr lang="en-US"/>
            </a:defPPr>
            <a:lvl1pPr algn="just">
              <a:defRPr sz="1100">
                <a:latin typeface="Calibri" panose="020F0502020204030204" pitchFamily="34" charset="0"/>
                <a:cs typeface="Calibri" panose="020F0502020204030204" pitchFamily="34" charset="0"/>
              </a:defRPr>
            </a:lvl1pPr>
          </a:lstStyle>
          <a:p>
            <a:r>
              <a:rPr lang="en-US"/>
              <a:t>1. Display the map with all layers turned on.</a:t>
            </a:r>
            <a:endParaRPr lang="en-AU"/>
          </a:p>
        </p:txBody>
      </p:sp>
      <p:pic>
        <p:nvPicPr>
          <p:cNvPr id="9" name="Picture 8">
            <a:extLst>
              <a:ext uri="{FF2B5EF4-FFF2-40B4-BE49-F238E27FC236}">
                <a16:creationId xmlns:a16="http://schemas.microsoft.com/office/drawing/2014/main" id="{A1FD9AFC-E0CB-4C68-8F22-79CF492091D4}"/>
              </a:ext>
            </a:extLst>
          </p:cNvPr>
          <p:cNvPicPr>
            <a:picLocks noChangeAspect="1"/>
          </p:cNvPicPr>
          <p:nvPr/>
        </p:nvPicPr>
        <p:blipFill>
          <a:blip r:embed="rId6"/>
          <a:stretch>
            <a:fillRect/>
          </a:stretch>
        </p:blipFill>
        <p:spPr>
          <a:xfrm>
            <a:off x="1289956" y="1473805"/>
            <a:ext cx="4705349" cy="2179684"/>
          </a:xfrm>
          <a:prstGeom prst="rect">
            <a:avLst/>
          </a:prstGeom>
        </p:spPr>
      </p:pic>
      <p:sp>
        <p:nvSpPr>
          <p:cNvPr id="10" name="TextBox 9">
            <a:extLst>
              <a:ext uri="{FF2B5EF4-FFF2-40B4-BE49-F238E27FC236}">
                <a16:creationId xmlns:a16="http://schemas.microsoft.com/office/drawing/2014/main" id="{E1C32711-2013-4D66-885D-F1466E66D46F}"/>
              </a:ext>
            </a:extLst>
          </p:cNvPr>
          <p:cNvSpPr txBox="1"/>
          <p:nvPr/>
        </p:nvSpPr>
        <p:spPr>
          <a:xfrm>
            <a:off x="155891" y="4561038"/>
            <a:ext cx="4853975" cy="261610"/>
          </a:xfrm>
          <a:prstGeom prst="rect">
            <a:avLst/>
          </a:prstGeom>
          <a:noFill/>
          <a:ln w="3175">
            <a:noFill/>
          </a:ln>
        </p:spPr>
        <p:txBody>
          <a:bodyPr wrap="square" rtlCol="0">
            <a:spAutoFit/>
          </a:bodyPr>
          <a:lstStyle>
            <a:defPPr>
              <a:defRPr lang="en-US"/>
            </a:defPPr>
            <a:lvl1pPr algn="just">
              <a:defRPr sz="1100">
                <a:latin typeface="Calibri" panose="020F0502020204030204" pitchFamily="34" charset="0"/>
                <a:cs typeface="Calibri" panose="020F0502020204030204" pitchFamily="34" charset="0"/>
              </a:defRPr>
            </a:lvl1pPr>
          </a:lstStyle>
          <a:p>
            <a:r>
              <a:rPr lang="en-US"/>
              <a:t>2. Turn off all layers except Roads and World Imagery.</a:t>
            </a:r>
            <a:endParaRPr lang="en-AU"/>
          </a:p>
        </p:txBody>
      </p:sp>
      <p:sp>
        <p:nvSpPr>
          <p:cNvPr id="12" name="TextBox 11">
            <a:extLst>
              <a:ext uri="{FF2B5EF4-FFF2-40B4-BE49-F238E27FC236}">
                <a16:creationId xmlns:a16="http://schemas.microsoft.com/office/drawing/2014/main" id="{B1BAC7D4-2925-4B5A-8913-349D0A49A2C4}"/>
              </a:ext>
            </a:extLst>
          </p:cNvPr>
          <p:cNvSpPr txBox="1"/>
          <p:nvPr/>
        </p:nvSpPr>
        <p:spPr>
          <a:xfrm>
            <a:off x="155890" y="4787741"/>
            <a:ext cx="4853975" cy="261610"/>
          </a:xfrm>
          <a:prstGeom prst="rect">
            <a:avLst/>
          </a:prstGeom>
          <a:noFill/>
          <a:ln w="3175">
            <a:noFill/>
          </a:ln>
        </p:spPr>
        <p:txBody>
          <a:bodyPr wrap="square" rtlCol="0">
            <a:spAutoFit/>
          </a:bodyPr>
          <a:lstStyle>
            <a:defPPr>
              <a:defRPr lang="en-US"/>
            </a:defPPr>
            <a:lvl1pPr algn="just">
              <a:defRPr sz="1100">
                <a:latin typeface="Calibri" panose="020F0502020204030204" pitchFamily="34" charset="0"/>
                <a:cs typeface="Calibri" panose="020F0502020204030204" pitchFamily="34" charset="0"/>
              </a:defRPr>
            </a:lvl1pPr>
          </a:lstStyle>
          <a:p>
            <a:r>
              <a:rPr lang="en-US"/>
              <a:t>3. Choose the ‘Map | Select | Rectangle’ and draw a small area to select.</a:t>
            </a:r>
            <a:endParaRPr lang="en-AU"/>
          </a:p>
        </p:txBody>
      </p:sp>
      <p:pic>
        <p:nvPicPr>
          <p:cNvPr id="13" name="Picture 12">
            <a:extLst>
              <a:ext uri="{FF2B5EF4-FFF2-40B4-BE49-F238E27FC236}">
                <a16:creationId xmlns:a16="http://schemas.microsoft.com/office/drawing/2014/main" id="{D3853AAF-0F02-4754-91DB-1B34BD667478}"/>
              </a:ext>
            </a:extLst>
          </p:cNvPr>
          <p:cNvPicPr>
            <a:picLocks noChangeAspect="1"/>
          </p:cNvPicPr>
          <p:nvPr/>
        </p:nvPicPr>
        <p:blipFill>
          <a:blip r:embed="rId7"/>
          <a:stretch>
            <a:fillRect/>
          </a:stretch>
        </p:blipFill>
        <p:spPr>
          <a:xfrm>
            <a:off x="1289956" y="3729464"/>
            <a:ext cx="2677127" cy="616404"/>
          </a:xfrm>
          <a:prstGeom prst="rect">
            <a:avLst/>
          </a:prstGeom>
        </p:spPr>
      </p:pic>
      <p:sp>
        <p:nvSpPr>
          <p:cNvPr id="14" name="Rectangle 13">
            <a:extLst>
              <a:ext uri="{FF2B5EF4-FFF2-40B4-BE49-F238E27FC236}">
                <a16:creationId xmlns:a16="http://schemas.microsoft.com/office/drawing/2014/main" id="{2AAC1BCF-36F6-4166-936D-CDB7E3ED7480}"/>
              </a:ext>
            </a:extLst>
          </p:cNvPr>
          <p:cNvSpPr/>
          <p:nvPr/>
        </p:nvSpPr>
        <p:spPr>
          <a:xfrm>
            <a:off x="3679228" y="3909097"/>
            <a:ext cx="270459" cy="39931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 name="Rectangle 14">
            <a:extLst>
              <a:ext uri="{FF2B5EF4-FFF2-40B4-BE49-F238E27FC236}">
                <a16:creationId xmlns:a16="http://schemas.microsoft.com/office/drawing/2014/main" id="{4EC8A052-A3AB-46B9-95EF-62BED20771B4}"/>
              </a:ext>
            </a:extLst>
          </p:cNvPr>
          <p:cNvSpPr/>
          <p:nvPr/>
        </p:nvSpPr>
        <p:spPr>
          <a:xfrm>
            <a:off x="2947307" y="2049239"/>
            <a:ext cx="155122" cy="138793"/>
          </a:xfrm>
          <a:prstGeom prst="rect">
            <a:avLst/>
          </a:prstGeom>
          <a:noFill/>
          <a:ln>
            <a:solidFill>
              <a:srgbClr val="FFFF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6" name="Picture 15">
            <a:extLst>
              <a:ext uri="{FF2B5EF4-FFF2-40B4-BE49-F238E27FC236}">
                <a16:creationId xmlns:a16="http://schemas.microsoft.com/office/drawing/2014/main" id="{77D3782C-981E-4393-BF20-2F24F9E22834}"/>
              </a:ext>
            </a:extLst>
          </p:cNvPr>
          <p:cNvPicPr>
            <a:picLocks noChangeAspect="1"/>
          </p:cNvPicPr>
          <p:nvPr/>
        </p:nvPicPr>
        <p:blipFill>
          <a:blip r:embed="rId8"/>
          <a:stretch>
            <a:fillRect/>
          </a:stretch>
        </p:blipFill>
        <p:spPr>
          <a:xfrm>
            <a:off x="2453367" y="1580521"/>
            <a:ext cx="2428876" cy="2079196"/>
          </a:xfrm>
          <a:prstGeom prst="rect">
            <a:avLst/>
          </a:prstGeom>
        </p:spPr>
      </p:pic>
      <p:sp>
        <p:nvSpPr>
          <p:cNvPr id="17" name="Rectangle 16">
            <a:extLst>
              <a:ext uri="{FF2B5EF4-FFF2-40B4-BE49-F238E27FC236}">
                <a16:creationId xmlns:a16="http://schemas.microsoft.com/office/drawing/2014/main" id="{DD9D0C02-9E25-45AC-B566-B19A76A3D5EB}"/>
              </a:ext>
            </a:extLst>
          </p:cNvPr>
          <p:cNvSpPr/>
          <p:nvPr/>
        </p:nvSpPr>
        <p:spPr>
          <a:xfrm>
            <a:off x="2857500" y="1910444"/>
            <a:ext cx="440871" cy="326572"/>
          </a:xfrm>
          <a:prstGeom prst="rect">
            <a:avLst/>
          </a:prstGeom>
          <a:noFill/>
          <a:ln>
            <a:solidFill>
              <a:srgbClr val="FFFF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8" name="TextBox 17">
            <a:extLst>
              <a:ext uri="{FF2B5EF4-FFF2-40B4-BE49-F238E27FC236}">
                <a16:creationId xmlns:a16="http://schemas.microsoft.com/office/drawing/2014/main" id="{00C04B3A-23DE-4872-8E3C-D421EA4F5A2A}"/>
              </a:ext>
            </a:extLst>
          </p:cNvPr>
          <p:cNvSpPr txBox="1"/>
          <p:nvPr/>
        </p:nvSpPr>
        <p:spPr>
          <a:xfrm>
            <a:off x="155889" y="5014444"/>
            <a:ext cx="4853975" cy="261610"/>
          </a:xfrm>
          <a:prstGeom prst="rect">
            <a:avLst/>
          </a:prstGeom>
          <a:noFill/>
          <a:ln w="3175">
            <a:noFill/>
          </a:ln>
        </p:spPr>
        <p:txBody>
          <a:bodyPr wrap="square" rtlCol="0">
            <a:spAutoFit/>
          </a:bodyPr>
          <a:lstStyle>
            <a:defPPr>
              <a:defRPr lang="en-US"/>
            </a:defPPr>
            <a:lvl1pPr algn="just">
              <a:defRPr sz="1100">
                <a:latin typeface="Calibri" panose="020F0502020204030204" pitchFamily="34" charset="0"/>
                <a:cs typeface="Calibri" panose="020F0502020204030204" pitchFamily="34" charset="0"/>
              </a:defRPr>
            </a:lvl1pPr>
          </a:lstStyle>
          <a:p>
            <a:r>
              <a:rPr lang="en-US"/>
              <a:t>4. Click ‘Map | Explore’ and then zoom to show the details.</a:t>
            </a:r>
            <a:endParaRPr lang="en-AU"/>
          </a:p>
        </p:txBody>
      </p:sp>
      <p:sp>
        <p:nvSpPr>
          <p:cNvPr id="19" name="Rectangle 18">
            <a:extLst>
              <a:ext uri="{FF2B5EF4-FFF2-40B4-BE49-F238E27FC236}">
                <a16:creationId xmlns:a16="http://schemas.microsoft.com/office/drawing/2014/main" id="{F06400BF-92C7-45D0-9522-7084A6D0657D}"/>
              </a:ext>
            </a:extLst>
          </p:cNvPr>
          <p:cNvSpPr/>
          <p:nvPr/>
        </p:nvSpPr>
        <p:spPr>
          <a:xfrm>
            <a:off x="1602779" y="3930519"/>
            <a:ext cx="270459" cy="39931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20" name="Picture 19">
            <a:extLst>
              <a:ext uri="{FF2B5EF4-FFF2-40B4-BE49-F238E27FC236}">
                <a16:creationId xmlns:a16="http://schemas.microsoft.com/office/drawing/2014/main" id="{D8932B78-5321-40AA-9AED-2DAECB3B961D}"/>
              </a:ext>
            </a:extLst>
          </p:cNvPr>
          <p:cNvPicPr>
            <a:picLocks noChangeAspect="1"/>
          </p:cNvPicPr>
          <p:nvPr/>
        </p:nvPicPr>
        <p:blipFill>
          <a:blip r:embed="rId9"/>
          <a:stretch>
            <a:fillRect/>
          </a:stretch>
        </p:blipFill>
        <p:spPr>
          <a:xfrm>
            <a:off x="2445201" y="1584850"/>
            <a:ext cx="2428875" cy="2061414"/>
          </a:xfrm>
          <a:prstGeom prst="rect">
            <a:avLst/>
          </a:prstGeom>
        </p:spPr>
      </p:pic>
      <p:sp>
        <p:nvSpPr>
          <p:cNvPr id="21" name="TextBox 20">
            <a:extLst>
              <a:ext uri="{FF2B5EF4-FFF2-40B4-BE49-F238E27FC236}">
                <a16:creationId xmlns:a16="http://schemas.microsoft.com/office/drawing/2014/main" id="{7346AA02-D571-4076-B18E-CBD5FD54F840}"/>
              </a:ext>
            </a:extLst>
          </p:cNvPr>
          <p:cNvSpPr txBox="1"/>
          <p:nvPr/>
        </p:nvSpPr>
        <p:spPr>
          <a:xfrm>
            <a:off x="155888" y="5241147"/>
            <a:ext cx="4853975" cy="261610"/>
          </a:xfrm>
          <a:prstGeom prst="rect">
            <a:avLst/>
          </a:prstGeom>
          <a:noFill/>
          <a:ln w="3175">
            <a:noFill/>
          </a:ln>
        </p:spPr>
        <p:txBody>
          <a:bodyPr wrap="square" rtlCol="0">
            <a:spAutoFit/>
          </a:bodyPr>
          <a:lstStyle>
            <a:defPPr>
              <a:defRPr lang="en-US"/>
            </a:defPPr>
            <a:lvl1pPr algn="just">
              <a:defRPr sz="1100">
                <a:latin typeface="Calibri" panose="020F0502020204030204" pitchFamily="34" charset="0"/>
                <a:cs typeface="Calibri" panose="020F0502020204030204" pitchFamily="34" charset="0"/>
              </a:defRPr>
            </a:lvl1pPr>
          </a:lstStyle>
          <a:p>
            <a:r>
              <a:rPr lang="en-US"/>
              <a:t>5. Click ‘Analysis | Tools | Buffer’, select/input the params and press ‘Run’.</a:t>
            </a:r>
            <a:endParaRPr lang="en-AU"/>
          </a:p>
        </p:txBody>
      </p:sp>
      <p:pic>
        <p:nvPicPr>
          <p:cNvPr id="22" name="Picture 21">
            <a:extLst>
              <a:ext uri="{FF2B5EF4-FFF2-40B4-BE49-F238E27FC236}">
                <a16:creationId xmlns:a16="http://schemas.microsoft.com/office/drawing/2014/main" id="{0158C483-0460-4DC0-817B-41156881B456}"/>
              </a:ext>
            </a:extLst>
          </p:cNvPr>
          <p:cNvPicPr>
            <a:picLocks noChangeAspect="1"/>
          </p:cNvPicPr>
          <p:nvPr/>
        </p:nvPicPr>
        <p:blipFill>
          <a:blip r:embed="rId10"/>
          <a:stretch>
            <a:fillRect/>
          </a:stretch>
        </p:blipFill>
        <p:spPr>
          <a:xfrm>
            <a:off x="3993778" y="3720880"/>
            <a:ext cx="609776" cy="616404"/>
          </a:xfrm>
          <a:prstGeom prst="rect">
            <a:avLst/>
          </a:prstGeom>
        </p:spPr>
      </p:pic>
      <p:sp>
        <p:nvSpPr>
          <p:cNvPr id="23" name="Rectangle 22">
            <a:extLst>
              <a:ext uri="{FF2B5EF4-FFF2-40B4-BE49-F238E27FC236}">
                <a16:creationId xmlns:a16="http://schemas.microsoft.com/office/drawing/2014/main" id="{13565730-8F7E-4D2B-AF85-7451FE7A062F}"/>
              </a:ext>
            </a:extLst>
          </p:cNvPr>
          <p:cNvSpPr/>
          <p:nvPr/>
        </p:nvSpPr>
        <p:spPr>
          <a:xfrm>
            <a:off x="2100385" y="3773086"/>
            <a:ext cx="327256" cy="12723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4" name="Rectangle 23">
            <a:extLst>
              <a:ext uri="{FF2B5EF4-FFF2-40B4-BE49-F238E27FC236}">
                <a16:creationId xmlns:a16="http://schemas.microsoft.com/office/drawing/2014/main" id="{FA69FBD3-C54B-4F10-A129-1AD89BC4D8C3}"/>
              </a:ext>
            </a:extLst>
          </p:cNvPr>
          <p:cNvSpPr/>
          <p:nvPr/>
        </p:nvSpPr>
        <p:spPr>
          <a:xfrm>
            <a:off x="4305155" y="3909097"/>
            <a:ext cx="270459" cy="39931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7" name="Rectangle 26">
            <a:extLst>
              <a:ext uri="{FF2B5EF4-FFF2-40B4-BE49-F238E27FC236}">
                <a16:creationId xmlns:a16="http://schemas.microsoft.com/office/drawing/2014/main" id="{968ED5FA-A106-4DB5-BE58-42CF53B73C79}"/>
              </a:ext>
            </a:extLst>
          </p:cNvPr>
          <p:cNvSpPr/>
          <p:nvPr/>
        </p:nvSpPr>
        <p:spPr>
          <a:xfrm>
            <a:off x="4735137" y="4322873"/>
            <a:ext cx="270459" cy="105152"/>
          </a:xfrm>
          <a:prstGeom prst="rect">
            <a:avLst/>
          </a:pr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8" name="Rectangle 27">
            <a:extLst>
              <a:ext uri="{FF2B5EF4-FFF2-40B4-BE49-F238E27FC236}">
                <a16:creationId xmlns:a16="http://schemas.microsoft.com/office/drawing/2014/main" id="{E7371995-1A55-406E-852F-530BEBB30DA0}"/>
              </a:ext>
            </a:extLst>
          </p:cNvPr>
          <p:cNvSpPr/>
          <p:nvPr/>
        </p:nvSpPr>
        <p:spPr>
          <a:xfrm>
            <a:off x="4734968" y="4507929"/>
            <a:ext cx="395980" cy="105152"/>
          </a:xfrm>
          <a:prstGeom prst="rect">
            <a:avLst/>
          </a:pr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9" name="Rectangle 28">
            <a:extLst>
              <a:ext uri="{FF2B5EF4-FFF2-40B4-BE49-F238E27FC236}">
                <a16:creationId xmlns:a16="http://schemas.microsoft.com/office/drawing/2014/main" id="{BE68B7C4-4E05-452B-86BF-349296179EA5}"/>
              </a:ext>
            </a:extLst>
          </p:cNvPr>
          <p:cNvSpPr/>
          <p:nvPr/>
        </p:nvSpPr>
        <p:spPr>
          <a:xfrm>
            <a:off x="5172308" y="4750140"/>
            <a:ext cx="152667" cy="105152"/>
          </a:xfrm>
          <a:prstGeom prst="rect">
            <a:avLst/>
          </a:pr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0" name="Rectangle 29">
            <a:extLst>
              <a:ext uri="{FF2B5EF4-FFF2-40B4-BE49-F238E27FC236}">
                <a16:creationId xmlns:a16="http://schemas.microsoft.com/office/drawing/2014/main" id="{F9FB2960-4C62-420D-B4D0-1E9E82A2989C}"/>
              </a:ext>
            </a:extLst>
          </p:cNvPr>
          <p:cNvSpPr/>
          <p:nvPr/>
        </p:nvSpPr>
        <p:spPr>
          <a:xfrm>
            <a:off x="5347452" y="4755588"/>
            <a:ext cx="270459" cy="105152"/>
          </a:xfrm>
          <a:prstGeom prst="rect">
            <a:avLst/>
          </a:pr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3" name="Rectangle 32">
            <a:extLst>
              <a:ext uri="{FF2B5EF4-FFF2-40B4-BE49-F238E27FC236}">
                <a16:creationId xmlns:a16="http://schemas.microsoft.com/office/drawing/2014/main" id="{FC390455-77CC-4352-BE72-8CD0A8E19F9D}"/>
              </a:ext>
            </a:extLst>
          </p:cNvPr>
          <p:cNvSpPr/>
          <p:nvPr/>
        </p:nvSpPr>
        <p:spPr>
          <a:xfrm>
            <a:off x="5537887" y="4892331"/>
            <a:ext cx="435578" cy="15395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34" name="Picture 33">
            <a:extLst>
              <a:ext uri="{FF2B5EF4-FFF2-40B4-BE49-F238E27FC236}">
                <a16:creationId xmlns:a16="http://schemas.microsoft.com/office/drawing/2014/main" id="{85A51F7D-6F94-48D6-BDD3-8A3301BE42F3}"/>
              </a:ext>
            </a:extLst>
          </p:cNvPr>
          <p:cNvPicPr>
            <a:picLocks noChangeAspect="1"/>
          </p:cNvPicPr>
          <p:nvPr/>
        </p:nvPicPr>
        <p:blipFill>
          <a:blip r:embed="rId11"/>
          <a:stretch>
            <a:fillRect/>
          </a:stretch>
        </p:blipFill>
        <p:spPr>
          <a:xfrm>
            <a:off x="2442385" y="1578570"/>
            <a:ext cx="2439860" cy="2075854"/>
          </a:xfrm>
          <a:prstGeom prst="rect">
            <a:avLst/>
          </a:prstGeom>
        </p:spPr>
      </p:pic>
      <p:sp>
        <p:nvSpPr>
          <p:cNvPr id="35" name="TextBox 34">
            <a:extLst>
              <a:ext uri="{FF2B5EF4-FFF2-40B4-BE49-F238E27FC236}">
                <a16:creationId xmlns:a16="http://schemas.microsoft.com/office/drawing/2014/main" id="{2801C7A5-92AB-4844-B1E8-CCE2CB591307}"/>
              </a:ext>
            </a:extLst>
          </p:cNvPr>
          <p:cNvSpPr txBox="1"/>
          <p:nvPr/>
        </p:nvSpPr>
        <p:spPr>
          <a:xfrm>
            <a:off x="155887" y="5467850"/>
            <a:ext cx="4853975" cy="261610"/>
          </a:xfrm>
          <a:prstGeom prst="rect">
            <a:avLst/>
          </a:prstGeom>
          <a:noFill/>
          <a:ln w="3175">
            <a:noFill/>
          </a:ln>
        </p:spPr>
        <p:txBody>
          <a:bodyPr wrap="square" rtlCol="0">
            <a:spAutoFit/>
          </a:bodyPr>
          <a:lstStyle>
            <a:defPPr>
              <a:defRPr lang="en-US"/>
            </a:defPPr>
            <a:lvl1pPr algn="just">
              <a:defRPr sz="1100">
                <a:latin typeface="Calibri" panose="020F0502020204030204" pitchFamily="34" charset="0"/>
                <a:cs typeface="Calibri" panose="020F0502020204030204" pitchFamily="34" charset="0"/>
              </a:defRPr>
            </a:lvl1pPr>
          </a:lstStyle>
          <a:p>
            <a:r>
              <a:rPr lang="en-US"/>
              <a:t>6. Clear the selected roads by clicking ‘Clear’ under ‘Map | Selection group’.</a:t>
            </a:r>
            <a:endParaRPr lang="en-AU"/>
          </a:p>
        </p:txBody>
      </p:sp>
      <p:pic>
        <p:nvPicPr>
          <p:cNvPr id="36" name="Picture 35">
            <a:extLst>
              <a:ext uri="{FF2B5EF4-FFF2-40B4-BE49-F238E27FC236}">
                <a16:creationId xmlns:a16="http://schemas.microsoft.com/office/drawing/2014/main" id="{A104514C-6945-463E-8B05-25FA1B601793}"/>
              </a:ext>
            </a:extLst>
          </p:cNvPr>
          <p:cNvPicPr>
            <a:picLocks noChangeAspect="1"/>
          </p:cNvPicPr>
          <p:nvPr/>
        </p:nvPicPr>
        <p:blipFill>
          <a:blip r:embed="rId12"/>
          <a:stretch>
            <a:fillRect/>
          </a:stretch>
        </p:blipFill>
        <p:spPr>
          <a:xfrm>
            <a:off x="6096000" y="3745199"/>
            <a:ext cx="1247775" cy="676275"/>
          </a:xfrm>
          <a:prstGeom prst="rect">
            <a:avLst/>
          </a:prstGeom>
        </p:spPr>
      </p:pic>
      <p:sp>
        <p:nvSpPr>
          <p:cNvPr id="37" name="Rectangle 36">
            <a:extLst>
              <a:ext uri="{FF2B5EF4-FFF2-40B4-BE49-F238E27FC236}">
                <a16:creationId xmlns:a16="http://schemas.microsoft.com/office/drawing/2014/main" id="{634AC6F3-7943-4129-A4BB-D9DF6965AD27}"/>
              </a:ext>
            </a:extLst>
          </p:cNvPr>
          <p:cNvSpPr/>
          <p:nvPr/>
        </p:nvSpPr>
        <p:spPr>
          <a:xfrm>
            <a:off x="6611792" y="4015252"/>
            <a:ext cx="527050" cy="16934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39" name="Picture 38">
            <a:extLst>
              <a:ext uri="{FF2B5EF4-FFF2-40B4-BE49-F238E27FC236}">
                <a16:creationId xmlns:a16="http://schemas.microsoft.com/office/drawing/2014/main" id="{A36A83DF-1C0B-41C2-BFFF-734FE62F3930}"/>
              </a:ext>
            </a:extLst>
          </p:cNvPr>
          <p:cNvPicPr>
            <a:picLocks noChangeAspect="1"/>
          </p:cNvPicPr>
          <p:nvPr/>
        </p:nvPicPr>
        <p:blipFill>
          <a:blip r:embed="rId13"/>
          <a:stretch>
            <a:fillRect/>
          </a:stretch>
        </p:blipFill>
        <p:spPr>
          <a:xfrm>
            <a:off x="2448718" y="1567043"/>
            <a:ext cx="2433525" cy="2087387"/>
          </a:xfrm>
          <a:prstGeom prst="rect">
            <a:avLst/>
          </a:prstGeom>
        </p:spPr>
      </p:pic>
      <p:sp>
        <p:nvSpPr>
          <p:cNvPr id="40" name="Rectangle 39">
            <a:extLst>
              <a:ext uri="{FF2B5EF4-FFF2-40B4-BE49-F238E27FC236}">
                <a16:creationId xmlns:a16="http://schemas.microsoft.com/office/drawing/2014/main" id="{97C1919B-46E5-4461-A159-7DD2090F3AD7}"/>
              </a:ext>
            </a:extLst>
          </p:cNvPr>
          <p:cNvSpPr/>
          <p:nvPr/>
        </p:nvSpPr>
        <p:spPr>
          <a:xfrm>
            <a:off x="4654018" y="3914341"/>
            <a:ext cx="138788" cy="12723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41" name="Picture 40">
            <a:extLst>
              <a:ext uri="{FF2B5EF4-FFF2-40B4-BE49-F238E27FC236}">
                <a16:creationId xmlns:a16="http://schemas.microsoft.com/office/drawing/2014/main" id="{A5D13D75-51B2-4407-AB47-A0370E0298C7}"/>
              </a:ext>
            </a:extLst>
          </p:cNvPr>
          <p:cNvPicPr>
            <a:picLocks noChangeAspect="1"/>
          </p:cNvPicPr>
          <p:nvPr/>
        </p:nvPicPr>
        <p:blipFill>
          <a:blip r:embed="rId14"/>
          <a:stretch>
            <a:fillRect/>
          </a:stretch>
        </p:blipFill>
        <p:spPr>
          <a:xfrm>
            <a:off x="6083672" y="4488055"/>
            <a:ext cx="1734146" cy="1142287"/>
          </a:xfrm>
          <a:prstGeom prst="rect">
            <a:avLst/>
          </a:prstGeom>
        </p:spPr>
      </p:pic>
      <p:sp>
        <p:nvSpPr>
          <p:cNvPr id="43" name="Rectangle 42">
            <a:extLst>
              <a:ext uri="{FF2B5EF4-FFF2-40B4-BE49-F238E27FC236}">
                <a16:creationId xmlns:a16="http://schemas.microsoft.com/office/drawing/2014/main" id="{05E44A14-6278-4AC3-97A8-500B6CB024F8}"/>
              </a:ext>
            </a:extLst>
          </p:cNvPr>
          <p:cNvSpPr/>
          <p:nvPr/>
        </p:nvSpPr>
        <p:spPr>
          <a:xfrm>
            <a:off x="6310679" y="4738222"/>
            <a:ext cx="167934" cy="105152"/>
          </a:xfrm>
          <a:prstGeom prst="rect">
            <a:avLst/>
          </a:pr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4" name="Rectangle 43">
            <a:extLst>
              <a:ext uri="{FF2B5EF4-FFF2-40B4-BE49-F238E27FC236}">
                <a16:creationId xmlns:a16="http://schemas.microsoft.com/office/drawing/2014/main" id="{911EB159-12BC-49FE-ADD7-26EFA0D14613}"/>
              </a:ext>
            </a:extLst>
          </p:cNvPr>
          <p:cNvSpPr/>
          <p:nvPr/>
        </p:nvSpPr>
        <p:spPr>
          <a:xfrm>
            <a:off x="6275356" y="5029413"/>
            <a:ext cx="527050" cy="105152"/>
          </a:xfrm>
          <a:prstGeom prst="rect">
            <a:avLst/>
          </a:pr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45" name="Picture 44">
            <a:extLst>
              <a:ext uri="{FF2B5EF4-FFF2-40B4-BE49-F238E27FC236}">
                <a16:creationId xmlns:a16="http://schemas.microsoft.com/office/drawing/2014/main" id="{4354ABAF-0427-4FE7-B152-EEF3DCE5EB61}"/>
              </a:ext>
            </a:extLst>
          </p:cNvPr>
          <p:cNvPicPr>
            <a:picLocks noChangeAspect="1"/>
          </p:cNvPicPr>
          <p:nvPr/>
        </p:nvPicPr>
        <p:blipFill>
          <a:blip r:embed="rId15"/>
          <a:stretch>
            <a:fillRect/>
          </a:stretch>
        </p:blipFill>
        <p:spPr>
          <a:xfrm>
            <a:off x="7893124" y="4253077"/>
            <a:ext cx="1442372" cy="1377265"/>
          </a:xfrm>
          <a:prstGeom prst="rect">
            <a:avLst/>
          </a:prstGeom>
        </p:spPr>
      </p:pic>
      <p:sp>
        <p:nvSpPr>
          <p:cNvPr id="46" name="Rectangle 45">
            <a:extLst>
              <a:ext uri="{FF2B5EF4-FFF2-40B4-BE49-F238E27FC236}">
                <a16:creationId xmlns:a16="http://schemas.microsoft.com/office/drawing/2014/main" id="{AF108CE9-914E-4A36-BF10-16ACEDD6875C}"/>
              </a:ext>
            </a:extLst>
          </p:cNvPr>
          <p:cNvSpPr/>
          <p:nvPr/>
        </p:nvSpPr>
        <p:spPr>
          <a:xfrm>
            <a:off x="8003468" y="4887901"/>
            <a:ext cx="527050" cy="105152"/>
          </a:xfrm>
          <a:prstGeom prst="rect">
            <a:avLst/>
          </a:pr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7" name="Rectangle 46">
            <a:extLst>
              <a:ext uri="{FF2B5EF4-FFF2-40B4-BE49-F238E27FC236}">
                <a16:creationId xmlns:a16="http://schemas.microsoft.com/office/drawing/2014/main" id="{3073C80D-7FF3-4D4A-8CDD-95C9F61E934E}"/>
              </a:ext>
            </a:extLst>
          </p:cNvPr>
          <p:cNvSpPr/>
          <p:nvPr/>
        </p:nvSpPr>
        <p:spPr>
          <a:xfrm>
            <a:off x="8008913" y="5097449"/>
            <a:ext cx="527050" cy="105152"/>
          </a:xfrm>
          <a:prstGeom prst="rect">
            <a:avLst/>
          </a:pr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8" name="Rectangle 47">
            <a:extLst>
              <a:ext uri="{FF2B5EF4-FFF2-40B4-BE49-F238E27FC236}">
                <a16:creationId xmlns:a16="http://schemas.microsoft.com/office/drawing/2014/main" id="{75D0BDDE-C3DB-445B-94A7-D4D5380E8225}"/>
              </a:ext>
            </a:extLst>
          </p:cNvPr>
          <p:cNvSpPr/>
          <p:nvPr/>
        </p:nvSpPr>
        <p:spPr>
          <a:xfrm>
            <a:off x="8012496" y="5290669"/>
            <a:ext cx="579755" cy="105152"/>
          </a:xfrm>
          <a:prstGeom prst="rect">
            <a:avLst/>
          </a:pr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49" name="Picture 48">
            <a:extLst>
              <a:ext uri="{FF2B5EF4-FFF2-40B4-BE49-F238E27FC236}">
                <a16:creationId xmlns:a16="http://schemas.microsoft.com/office/drawing/2014/main" id="{458D0B63-EEC3-48C0-B37B-67860E313995}"/>
              </a:ext>
            </a:extLst>
          </p:cNvPr>
          <p:cNvPicPr>
            <a:picLocks noChangeAspect="1"/>
          </p:cNvPicPr>
          <p:nvPr/>
        </p:nvPicPr>
        <p:blipFill>
          <a:blip r:embed="rId16"/>
          <a:stretch>
            <a:fillRect/>
          </a:stretch>
        </p:blipFill>
        <p:spPr>
          <a:xfrm>
            <a:off x="8875298" y="5626436"/>
            <a:ext cx="453314" cy="178940"/>
          </a:xfrm>
          <a:prstGeom prst="rect">
            <a:avLst/>
          </a:prstGeom>
        </p:spPr>
      </p:pic>
      <p:sp>
        <p:nvSpPr>
          <p:cNvPr id="50" name="Rectangle 49">
            <a:extLst>
              <a:ext uri="{FF2B5EF4-FFF2-40B4-BE49-F238E27FC236}">
                <a16:creationId xmlns:a16="http://schemas.microsoft.com/office/drawing/2014/main" id="{74A3AE95-28C1-480C-B0ED-863791454B4D}"/>
              </a:ext>
            </a:extLst>
          </p:cNvPr>
          <p:cNvSpPr/>
          <p:nvPr/>
        </p:nvSpPr>
        <p:spPr>
          <a:xfrm>
            <a:off x="8880214" y="5635659"/>
            <a:ext cx="435578" cy="16934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51" name="Picture 50">
            <a:extLst>
              <a:ext uri="{FF2B5EF4-FFF2-40B4-BE49-F238E27FC236}">
                <a16:creationId xmlns:a16="http://schemas.microsoft.com/office/drawing/2014/main" id="{06F8C5C3-F0E1-4F39-812F-FF21713C2589}"/>
              </a:ext>
            </a:extLst>
          </p:cNvPr>
          <p:cNvPicPr>
            <a:picLocks noChangeAspect="1"/>
          </p:cNvPicPr>
          <p:nvPr/>
        </p:nvPicPr>
        <p:blipFill>
          <a:blip r:embed="rId17"/>
          <a:stretch>
            <a:fillRect/>
          </a:stretch>
        </p:blipFill>
        <p:spPr>
          <a:xfrm>
            <a:off x="2453367" y="1575885"/>
            <a:ext cx="2420709" cy="2075854"/>
          </a:xfrm>
          <a:prstGeom prst="rect">
            <a:avLst/>
          </a:prstGeom>
        </p:spPr>
      </p:pic>
      <p:sp>
        <p:nvSpPr>
          <p:cNvPr id="52" name="TextBox 51">
            <a:extLst>
              <a:ext uri="{FF2B5EF4-FFF2-40B4-BE49-F238E27FC236}">
                <a16:creationId xmlns:a16="http://schemas.microsoft.com/office/drawing/2014/main" id="{B12FEB94-18C0-4E7B-8F94-26DBA44CF098}"/>
              </a:ext>
            </a:extLst>
          </p:cNvPr>
          <p:cNvSpPr txBox="1"/>
          <p:nvPr/>
        </p:nvSpPr>
        <p:spPr>
          <a:xfrm>
            <a:off x="151621" y="5694553"/>
            <a:ext cx="4853975" cy="261610"/>
          </a:xfrm>
          <a:prstGeom prst="rect">
            <a:avLst/>
          </a:prstGeom>
          <a:noFill/>
          <a:ln w="3175">
            <a:noFill/>
          </a:ln>
        </p:spPr>
        <p:txBody>
          <a:bodyPr wrap="square" rtlCol="0">
            <a:spAutoFit/>
          </a:bodyPr>
          <a:lstStyle>
            <a:defPPr>
              <a:defRPr lang="en-US"/>
            </a:defPPr>
            <a:lvl1pPr algn="just">
              <a:defRPr sz="1100">
                <a:latin typeface="Calibri" panose="020F0502020204030204" pitchFamily="34" charset="0"/>
                <a:cs typeface="Calibri" panose="020F0502020204030204" pitchFamily="34" charset="0"/>
              </a:defRPr>
            </a:lvl1pPr>
          </a:lstStyle>
          <a:p>
            <a:r>
              <a:rPr lang="en-US"/>
              <a:t>7. Click the back arrow on Geoprocessing, type in Clip and choose Clip tool.</a:t>
            </a:r>
            <a:endParaRPr lang="en-AU"/>
          </a:p>
        </p:txBody>
      </p:sp>
      <p:sp>
        <p:nvSpPr>
          <p:cNvPr id="53" name="TextBox 52">
            <a:extLst>
              <a:ext uri="{FF2B5EF4-FFF2-40B4-BE49-F238E27FC236}">
                <a16:creationId xmlns:a16="http://schemas.microsoft.com/office/drawing/2014/main" id="{99AEA194-CE6F-4F42-8EC4-5248B67B2F15}"/>
              </a:ext>
            </a:extLst>
          </p:cNvPr>
          <p:cNvSpPr txBox="1"/>
          <p:nvPr/>
        </p:nvSpPr>
        <p:spPr>
          <a:xfrm>
            <a:off x="147355" y="5921259"/>
            <a:ext cx="4853975" cy="261610"/>
          </a:xfrm>
          <a:prstGeom prst="rect">
            <a:avLst/>
          </a:prstGeom>
          <a:noFill/>
          <a:ln w="3175">
            <a:noFill/>
          </a:ln>
        </p:spPr>
        <p:txBody>
          <a:bodyPr wrap="square" rtlCol="0">
            <a:spAutoFit/>
          </a:bodyPr>
          <a:lstStyle>
            <a:defPPr>
              <a:defRPr lang="en-US"/>
            </a:defPPr>
            <a:lvl1pPr algn="just">
              <a:defRPr sz="1100">
                <a:latin typeface="Calibri" panose="020F0502020204030204" pitchFamily="34" charset="0"/>
                <a:cs typeface="Calibri" panose="020F0502020204030204" pitchFamily="34" charset="0"/>
              </a:defRPr>
            </a:lvl1pPr>
          </a:lstStyle>
          <a:p>
            <a:r>
              <a:rPr lang="en-US"/>
              <a:t>8. Select/enter the params for Clip and Run the tool.</a:t>
            </a:r>
            <a:endParaRPr lang="en-AU"/>
          </a:p>
        </p:txBody>
      </p:sp>
      <p:sp>
        <p:nvSpPr>
          <p:cNvPr id="54" name="Rectangle: Rounded Corners 53">
            <a:extLst>
              <a:ext uri="{FF2B5EF4-FFF2-40B4-BE49-F238E27FC236}">
                <a16:creationId xmlns:a16="http://schemas.microsoft.com/office/drawing/2014/main" id="{E6A9E4F4-7C19-4C59-9722-8CE2C4B243BC}"/>
              </a:ext>
            </a:extLst>
          </p:cNvPr>
          <p:cNvSpPr/>
          <p:nvPr/>
        </p:nvSpPr>
        <p:spPr>
          <a:xfrm>
            <a:off x="5241992" y="5837978"/>
            <a:ext cx="2693089" cy="246221"/>
          </a:xfrm>
          <a:prstGeom prst="roundRect">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latin typeface="Calibri" panose="020F0502020204030204" pitchFamily="34" charset="0"/>
                <a:cs typeface="Calibri" panose="020F0502020204030204" pitchFamily="34" charset="0"/>
              </a:rPr>
              <a:t>Next: Percentage Deforestation</a:t>
            </a:r>
            <a:endParaRPr lang="en-AU" sz="1200" b="1">
              <a:latin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485016214"/>
      </p:ext>
    </p:extLst>
  </p:cSld>
  <p:clrMapOvr>
    <a:masterClrMapping/>
  </p:clrMapOvr>
  <mc:AlternateContent xmlns:mc="http://schemas.openxmlformats.org/markup-compatibility/2006" xmlns:p14="http://schemas.microsoft.com/office/powerpoint/2010/main">
    <mc:Choice Requires="p14">
      <p:transition spd="slow" p14:dur="2000" advTm="144007"/>
    </mc:Choice>
    <mc:Fallback xmlns="">
      <p:transition spd="slow" advTm="14400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500"/>
                                        <p:tgtEl>
                                          <p:spTgt spid="3"/>
                                        </p:tgtEl>
                                      </p:cBhvr>
                                    </p:animEffec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1000"/>
                                        <p:tgtEl>
                                          <p:spTgt spid="10"/>
                                        </p:tgtEl>
                                      </p:cBhvr>
                                    </p:animEffect>
                                    <p:anim calcmode="lin" valueType="num">
                                      <p:cBhvr>
                                        <p:cTn id="20" dur="1000" fill="hold"/>
                                        <p:tgtEl>
                                          <p:spTgt spid="10"/>
                                        </p:tgtEl>
                                        <p:attrNameLst>
                                          <p:attrName>ppt_x</p:attrName>
                                        </p:attrNameLst>
                                      </p:cBhvr>
                                      <p:tavLst>
                                        <p:tav tm="0">
                                          <p:val>
                                            <p:strVal val="#ppt_x"/>
                                          </p:val>
                                        </p:tav>
                                        <p:tav tm="100000">
                                          <p:val>
                                            <p:strVal val="#ppt_x"/>
                                          </p:val>
                                        </p:tav>
                                      </p:tavLst>
                                    </p:anim>
                                    <p:anim calcmode="lin" valueType="num">
                                      <p:cBhvr>
                                        <p:cTn id="21"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1000"/>
                                        <p:tgtEl>
                                          <p:spTgt spid="12"/>
                                        </p:tgtEl>
                                      </p:cBhvr>
                                    </p:animEffect>
                                    <p:anim calcmode="lin" valueType="num">
                                      <p:cBhvr>
                                        <p:cTn id="32" dur="1000" fill="hold"/>
                                        <p:tgtEl>
                                          <p:spTgt spid="12"/>
                                        </p:tgtEl>
                                        <p:attrNameLst>
                                          <p:attrName>ppt_x</p:attrName>
                                        </p:attrNameLst>
                                      </p:cBhvr>
                                      <p:tavLst>
                                        <p:tav tm="0">
                                          <p:val>
                                            <p:strVal val="#ppt_x"/>
                                          </p:val>
                                        </p:tav>
                                        <p:tav tm="100000">
                                          <p:val>
                                            <p:strVal val="#ppt_x"/>
                                          </p:val>
                                        </p:tav>
                                      </p:tavLst>
                                    </p:anim>
                                    <p:anim calcmode="lin" valueType="num">
                                      <p:cBhvr>
                                        <p:cTn id="33"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fade">
                                      <p:cBhvr>
                                        <p:cTn id="38" dur="500"/>
                                        <p:tgtEl>
                                          <p:spTgt spid="13"/>
                                        </p:tgtEl>
                                      </p:cBhvr>
                                    </p:animEffect>
                                  </p:childTnLst>
                                </p:cTn>
                              </p:par>
                            </p:childTnLst>
                          </p:cTn>
                        </p:par>
                      </p:childTnLst>
                    </p:cTn>
                  </p:par>
                  <p:par>
                    <p:cTn id="39" fill="hold">
                      <p:stCondLst>
                        <p:cond delay="indefinite"/>
                      </p:stCondLst>
                      <p:childTnLst>
                        <p:par>
                          <p:cTn id="40" fill="hold">
                            <p:stCondLst>
                              <p:cond delay="0"/>
                            </p:stCondLst>
                            <p:childTnLst>
                              <p:par>
                                <p:cTn id="41" presetID="45" presetClass="entr" presetSubtype="0" fill="hold" grpId="0" nodeType="clickEffect">
                                  <p:stCondLst>
                                    <p:cond delay="0"/>
                                  </p:stCondLst>
                                  <p:childTnLst>
                                    <p:set>
                                      <p:cBhvr>
                                        <p:cTn id="42" dur="1" fill="hold">
                                          <p:stCondLst>
                                            <p:cond delay="0"/>
                                          </p:stCondLst>
                                        </p:cTn>
                                        <p:tgtEl>
                                          <p:spTgt spid="14"/>
                                        </p:tgtEl>
                                        <p:attrNameLst>
                                          <p:attrName>style.visibility</p:attrName>
                                        </p:attrNameLst>
                                      </p:cBhvr>
                                      <p:to>
                                        <p:strVal val="visible"/>
                                      </p:to>
                                    </p:set>
                                    <p:animEffect transition="in" filter="fade">
                                      <p:cBhvr>
                                        <p:cTn id="43" dur="2000"/>
                                        <p:tgtEl>
                                          <p:spTgt spid="14"/>
                                        </p:tgtEl>
                                      </p:cBhvr>
                                    </p:animEffect>
                                    <p:anim calcmode="lin" valueType="num">
                                      <p:cBhvr>
                                        <p:cTn id="44" dur="2000" fill="hold"/>
                                        <p:tgtEl>
                                          <p:spTgt spid="14"/>
                                        </p:tgtEl>
                                        <p:attrNameLst>
                                          <p:attrName>ppt_w</p:attrName>
                                        </p:attrNameLst>
                                      </p:cBhvr>
                                      <p:tavLst>
                                        <p:tav tm="0" fmla="#ppt_w*sin(2.5*pi*$)">
                                          <p:val>
                                            <p:fltVal val="0"/>
                                          </p:val>
                                        </p:tav>
                                        <p:tav tm="100000">
                                          <p:val>
                                            <p:fltVal val="1"/>
                                          </p:val>
                                        </p:tav>
                                      </p:tavLst>
                                    </p:anim>
                                    <p:anim calcmode="lin" valueType="num">
                                      <p:cBhvr>
                                        <p:cTn id="45" dur="2000" fill="hold"/>
                                        <p:tgtEl>
                                          <p:spTgt spid="14"/>
                                        </p:tgtEl>
                                        <p:attrNameLst>
                                          <p:attrName>ppt_h</p:attrName>
                                        </p:attrNameLst>
                                      </p:cBhvr>
                                      <p:tavLst>
                                        <p:tav tm="0">
                                          <p:val>
                                            <p:strVal val="#ppt_h"/>
                                          </p:val>
                                        </p:tav>
                                        <p:tav tm="100000">
                                          <p:val>
                                            <p:strVal val="#ppt_h"/>
                                          </p:val>
                                        </p:tav>
                                      </p:tavLst>
                                    </p:anim>
                                  </p:childTnLst>
                                </p:cTn>
                              </p:par>
                            </p:childTnLst>
                          </p:cTn>
                        </p:par>
                      </p:childTnLst>
                    </p:cTn>
                  </p:par>
                  <p:par>
                    <p:cTn id="46" fill="hold">
                      <p:stCondLst>
                        <p:cond delay="indefinite"/>
                      </p:stCondLst>
                      <p:childTnLst>
                        <p:par>
                          <p:cTn id="47" fill="hold">
                            <p:stCondLst>
                              <p:cond delay="0"/>
                            </p:stCondLst>
                            <p:childTnLst>
                              <p:par>
                                <p:cTn id="48" presetID="53" presetClass="entr" presetSubtype="16" fill="hold" grpId="0" nodeType="clickEffect">
                                  <p:stCondLst>
                                    <p:cond delay="0"/>
                                  </p:stCondLst>
                                  <p:childTnLst>
                                    <p:set>
                                      <p:cBhvr>
                                        <p:cTn id="49" dur="1" fill="hold">
                                          <p:stCondLst>
                                            <p:cond delay="0"/>
                                          </p:stCondLst>
                                        </p:cTn>
                                        <p:tgtEl>
                                          <p:spTgt spid="15"/>
                                        </p:tgtEl>
                                        <p:attrNameLst>
                                          <p:attrName>style.visibility</p:attrName>
                                        </p:attrNameLst>
                                      </p:cBhvr>
                                      <p:to>
                                        <p:strVal val="visible"/>
                                      </p:to>
                                    </p:set>
                                    <p:anim calcmode="lin" valueType="num">
                                      <p:cBhvr>
                                        <p:cTn id="50" dur="500" fill="hold"/>
                                        <p:tgtEl>
                                          <p:spTgt spid="15"/>
                                        </p:tgtEl>
                                        <p:attrNameLst>
                                          <p:attrName>ppt_w</p:attrName>
                                        </p:attrNameLst>
                                      </p:cBhvr>
                                      <p:tavLst>
                                        <p:tav tm="0">
                                          <p:val>
                                            <p:fltVal val="0"/>
                                          </p:val>
                                        </p:tav>
                                        <p:tav tm="100000">
                                          <p:val>
                                            <p:strVal val="#ppt_w"/>
                                          </p:val>
                                        </p:tav>
                                      </p:tavLst>
                                    </p:anim>
                                    <p:anim calcmode="lin" valueType="num">
                                      <p:cBhvr>
                                        <p:cTn id="51" dur="500" fill="hold"/>
                                        <p:tgtEl>
                                          <p:spTgt spid="15"/>
                                        </p:tgtEl>
                                        <p:attrNameLst>
                                          <p:attrName>ppt_h</p:attrName>
                                        </p:attrNameLst>
                                      </p:cBhvr>
                                      <p:tavLst>
                                        <p:tav tm="0">
                                          <p:val>
                                            <p:fltVal val="0"/>
                                          </p:val>
                                        </p:tav>
                                        <p:tav tm="100000">
                                          <p:val>
                                            <p:strVal val="#ppt_h"/>
                                          </p:val>
                                        </p:tav>
                                      </p:tavLst>
                                    </p:anim>
                                    <p:animEffect transition="in" filter="fade">
                                      <p:cBhvr>
                                        <p:cTn id="52" dur="500"/>
                                        <p:tgtEl>
                                          <p:spTgt spid="15"/>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16"/>
                                        </p:tgtEl>
                                        <p:attrNameLst>
                                          <p:attrName>style.visibility</p:attrName>
                                        </p:attrNameLst>
                                      </p:cBhvr>
                                      <p:to>
                                        <p:strVal val="visible"/>
                                      </p:to>
                                    </p:set>
                                    <p:animEffect transition="in" filter="fade">
                                      <p:cBhvr>
                                        <p:cTn id="57" dur="500"/>
                                        <p:tgtEl>
                                          <p:spTgt spid="16"/>
                                        </p:tgtEl>
                                      </p:cBhvr>
                                    </p:animEffect>
                                  </p:childTnLst>
                                </p:cTn>
                              </p:par>
                            </p:childTnLst>
                          </p:cTn>
                        </p:par>
                      </p:childTnLst>
                    </p:cTn>
                  </p:par>
                  <p:par>
                    <p:cTn id="58" fill="hold">
                      <p:stCondLst>
                        <p:cond delay="indefinite"/>
                      </p:stCondLst>
                      <p:childTnLst>
                        <p:par>
                          <p:cTn id="59" fill="hold">
                            <p:stCondLst>
                              <p:cond delay="0"/>
                            </p:stCondLst>
                            <p:childTnLst>
                              <p:par>
                                <p:cTn id="60" presetID="42" presetClass="entr" presetSubtype="0" fill="hold" grpId="0" nodeType="clickEffect">
                                  <p:stCondLst>
                                    <p:cond delay="0"/>
                                  </p:stCondLst>
                                  <p:childTnLst>
                                    <p:set>
                                      <p:cBhvr>
                                        <p:cTn id="61" dur="1" fill="hold">
                                          <p:stCondLst>
                                            <p:cond delay="0"/>
                                          </p:stCondLst>
                                        </p:cTn>
                                        <p:tgtEl>
                                          <p:spTgt spid="18"/>
                                        </p:tgtEl>
                                        <p:attrNameLst>
                                          <p:attrName>style.visibility</p:attrName>
                                        </p:attrNameLst>
                                      </p:cBhvr>
                                      <p:to>
                                        <p:strVal val="visible"/>
                                      </p:to>
                                    </p:set>
                                    <p:animEffect transition="in" filter="fade">
                                      <p:cBhvr>
                                        <p:cTn id="62" dur="1000"/>
                                        <p:tgtEl>
                                          <p:spTgt spid="18"/>
                                        </p:tgtEl>
                                      </p:cBhvr>
                                    </p:animEffect>
                                    <p:anim calcmode="lin" valueType="num">
                                      <p:cBhvr>
                                        <p:cTn id="63" dur="1000" fill="hold"/>
                                        <p:tgtEl>
                                          <p:spTgt spid="18"/>
                                        </p:tgtEl>
                                        <p:attrNameLst>
                                          <p:attrName>ppt_x</p:attrName>
                                        </p:attrNameLst>
                                      </p:cBhvr>
                                      <p:tavLst>
                                        <p:tav tm="0">
                                          <p:val>
                                            <p:strVal val="#ppt_x"/>
                                          </p:val>
                                        </p:tav>
                                        <p:tav tm="100000">
                                          <p:val>
                                            <p:strVal val="#ppt_x"/>
                                          </p:val>
                                        </p:tav>
                                      </p:tavLst>
                                    </p:anim>
                                    <p:anim calcmode="lin" valueType="num">
                                      <p:cBhvr>
                                        <p:cTn id="64"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45" presetClass="entr" presetSubtype="0" fill="hold" grpId="0" nodeType="clickEffect">
                                  <p:stCondLst>
                                    <p:cond delay="0"/>
                                  </p:stCondLst>
                                  <p:childTnLst>
                                    <p:set>
                                      <p:cBhvr>
                                        <p:cTn id="68" dur="1" fill="hold">
                                          <p:stCondLst>
                                            <p:cond delay="0"/>
                                          </p:stCondLst>
                                        </p:cTn>
                                        <p:tgtEl>
                                          <p:spTgt spid="19"/>
                                        </p:tgtEl>
                                        <p:attrNameLst>
                                          <p:attrName>style.visibility</p:attrName>
                                        </p:attrNameLst>
                                      </p:cBhvr>
                                      <p:to>
                                        <p:strVal val="visible"/>
                                      </p:to>
                                    </p:set>
                                    <p:animEffect transition="in" filter="fade">
                                      <p:cBhvr>
                                        <p:cTn id="69" dur="2000"/>
                                        <p:tgtEl>
                                          <p:spTgt spid="19"/>
                                        </p:tgtEl>
                                      </p:cBhvr>
                                    </p:animEffect>
                                    <p:anim calcmode="lin" valueType="num">
                                      <p:cBhvr>
                                        <p:cTn id="70" dur="2000" fill="hold"/>
                                        <p:tgtEl>
                                          <p:spTgt spid="19"/>
                                        </p:tgtEl>
                                        <p:attrNameLst>
                                          <p:attrName>ppt_w</p:attrName>
                                        </p:attrNameLst>
                                      </p:cBhvr>
                                      <p:tavLst>
                                        <p:tav tm="0" fmla="#ppt_w*sin(2.5*pi*$)">
                                          <p:val>
                                            <p:fltVal val="0"/>
                                          </p:val>
                                        </p:tav>
                                        <p:tav tm="100000">
                                          <p:val>
                                            <p:fltVal val="1"/>
                                          </p:val>
                                        </p:tav>
                                      </p:tavLst>
                                    </p:anim>
                                    <p:anim calcmode="lin" valueType="num">
                                      <p:cBhvr>
                                        <p:cTn id="71" dur="2000" fill="hold"/>
                                        <p:tgtEl>
                                          <p:spTgt spid="19"/>
                                        </p:tgtEl>
                                        <p:attrNameLst>
                                          <p:attrName>ppt_h</p:attrName>
                                        </p:attrNameLst>
                                      </p:cBhvr>
                                      <p:tavLst>
                                        <p:tav tm="0">
                                          <p:val>
                                            <p:strVal val="#ppt_h"/>
                                          </p:val>
                                        </p:tav>
                                        <p:tav tm="100000">
                                          <p:val>
                                            <p:strVal val="#ppt_h"/>
                                          </p:val>
                                        </p:tav>
                                      </p:tavLst>
                                    </p:anim>
                                  </p:childTnLst>
                                </p:cTn>
                              </p:par>
                            </p:childTnLst>
                          </p:cTn>
                        </p:par>
                      </p:childTnLst>
                    </p:cTn>
                  </p:par>
                  <p:par>
                    <p:cTn id="72" fill="hold">
                      <p:stCondLst>
                        <p:cond delay="indefinite"/>
                      </p:stCondLst>
                      <p:childTnLst>
                        <p:par>
                          <p:cTn id="73" fill="hold">
                            <p:stCondLst>
                              <p:cond delay="0"/>
                            </p:stCondLst>
                            <p:childTnLst>
                              <p:par>
                                <p:cTn id="74" presetID="53" presetClass="entr" presetSubtype="16" fill="hold" grpId="0" nodeType="clickEffect">
                                  <p:stCondLst>
                                    <p:cond delay="0"/>
                                  </p:stCondLst>
                                  <p:childTnLst>
                                    <p:set>
                                      <p:cBhvr>
                                        <p:cTn id="75" dur="1" fill="hold">
                                          <p:stCondLst>
                                            <p:cond delay="0"/>
                                          </p:stCondLst>
                                        </p:cTn>
                                        <p:tgtEl>
                                          <p:spTgt spid="17"/>
                                        </p:tgtEl>
                                        <p:attrNameLst>
                                          <p:attrName>style.visibility</p:attrName>
                                        </p:attrNameLst>
                                      </p:cBhvr>
                                      <p:to>
                                        <p:strVal val="visible"/>
                                      </p:to>
                                    </p:set>
                                    <p:anim calcmode="lin" valueType="num">
                                      <p:cBhvr>
                                        <p:cTn id="76" dur="500" fill="hold"/>
                                        <p:tgtEl>
                                          <p:spTgt spid="17"/>
                                        </p:tgtEl>
                                        <p:attrNameLst>
                                          <p:attrName>ppt_w</p:attrName>
                                        </p:attrNameLst>
                                      </p:cBhvr>
                                      <p:tavLst>
                                        <p:tav tm="0">
                                          <p:val>
                                            <p:fltVal val="0"/>
                                          </p:val>
                                        </p:tav>
                                        <p:tav tm="100000">
                                          <p:val>
                                            <p:strVal val="#ppt_w"/>
                                          </p:val>
                                        </p:tav>
                                      </p:tavLst>
                                    </p:anim>
                                    <p:anim calcmode="lin" valueType="num">
                                      <p:cBhvr>
                                        <p:cTn id="77" dur="500" fill="hold"/>
                                        <p:tgtEl>
                                          <p:spTgt spid="17"/>
                                        </p:tgtEl>
                                        <p:attrNameLst>
                                          <p:attrName>ppt_h</p:attrName>
                                        </p:attrNameLst>
                                      </p:cBhvr>
                                      <p:tavLst>
                                        <p:tav tm="0">
                                          <p:val>
                                            <p:fltVal val="0"/>
                                          </p:val>
                                        </p:tav>
                                        <p:tav tm="100000">
                                          <p:val>
                                            <p:strVal val="#ppt_h"/>
                                          </p:val>
                                        </p:tav>
                                      </p:tavLst>
                                    </p:anim>
                                    <p:animEffect transition="in" filter="fade">
                                      <p:cBhvr>
                                        <p:cTn id="78" dur="500"/>
                                        <p:tgtEl>
                                          <p:spTgt spid="17"/>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nodeType="clickEffect">
                                  <p:stCondLst>
                                    <p:cond delay="0"/>
                                  </p:stCondLst>
                                  <p:childTnLst>
                                    <p:set>
                                      <p:cBhvr>
                                        <p:cTn id="82" dur="1" fill="hold">
                                          <p:stCondLst>
                                            <p:cond delay="0"/>
                                          </p:stCondLst>
                                        </p:cTn>
                                        <p:tgtEl>
                                          <p:spTgt spid="20"/>
                                        </p:tgtEl>
                                        <p:attrNameLst>
                                          <p:attrName>style.visibility</p:attrName>
                                        </p:attrNameLst>
                                      </p:cBhvr>
                                      <p:to>
                                        <p:strVal val="visible"/>
                                      </p:to>
                                    </p:set>
                                    <p:animEffect transition="in" filter="fade">
                                      <p:cBhvr>
                                        <p:cTn id="83" dur="500"/>
                                        <p:tgtEl>
                                          <p:spTgt spid="20"/>
                                        </p:tgtEl>
                                      </p:cBhvr>
                                    </p:animEffect>
                                  </p:childTnLst>
                                </p:cTn>
                              </p:par>
                            </p:childTnLst>
                          </p:cTn>
                        </p:par>
                      </p:childTnLst>
                    </p:cTn>
                  </p:par>
                  <p:par>
                    <p:cTn id="84" fill="hold">
                      <p:stCondLst>
                        <p:cond delay="indefinite"/>
                      </p:stCondLst>
                      <p:childTnLst>
                        <p:par>
                          <p:cTn id="85" fill="hold">
                            <p:stCondLst>
                              <p:cond delay="0"/>
                            </p:stCondLst>
                            <p:childTnLst>
                              <p:par>
                                <p:cTn id="86" presetID="42" presetClass="entr" presetSubtype="0" fill="hold" grpId="0" nodeType="clickEffect">
                                  <p:stCondLst>
                                    <p:cond delay="0"/>
                                  </p:stCondLst>
                                  <p:childTnLst>
                                    <p:set>
                                      <p:cBhvr>
                                        <p:cTn id="87" dur="1" fill="hold">
                                          <p:stCondLst>
                                            <p:cond delay="0"/>
                                          </p:stCondLst>
                                        </p:cTn>
                                        <p:tgtEl>
                                          <p:spTgt spid="21"/>
                                        </p:tgtEl>
                                        <p:attrNameLst>
                                          <p:attrName>style.visibility</p:attrName>
                                        </p:attrNameLst>
                                      </p:cBhvr>
                                      <p:to>
                                        <p:strVal val="visible"/>
                                      </p:to>
                                    </p:set>
                                    <p:animEffect transition="in" filter="fade">
                                      <p:cBhvr>
                                        <p:cTn id="88" dur="1000"/>
                                        <p:tgtEl>
                                          <p:spTgt spid="21"/>
                                        </p:tgtEl>
                                      </p:cBhvr>
                                    </p:animEffect>
                                    <p:anim calcmode="lin" valueType="num">
                                      <p:cBhvr>
                                        <p:cTn id="89" dur="1000" fill="hold"/>
                                        <p:tgtEl>
                                          <p:spTgt spid="21"/>
                                        </p:tgtEl>
                                        <p:attrNameLst>
                                          <p:attrName>ppt_x</p:attrName>
                                        </p:attrNameLst>
                                      </p:cBhvr>
                                      <p:tavLst>
                                        <p:tav tm="0">
                                          <p:val>
                                            <p:strVal val="#ppt_x"/>
                                          </p:val>
                                        </p:tav>
                                        <p:tav tm="100000">
                                          <p:val>
                                            <p:strVal val="#ppt_x"/>
                                          </p:val>
                                        </p:tav>
                                      </p:tavLst>
                                    </p:anim>
                                    <p:anim calcmode="lin" valueType="num">
                                      <p:cBhvr>
                                        <p:cTn id="90"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91" fill="hold">
                      <p:stCondLst>
                        <p:cond delay="indefinite"/>
                      </p:stCondLst>
                      <p:childTnLst>
                        <p:par>
                          <p:cTn id="92" fill="hold">
                            <p:stCondLst>
                              <p:cond delay="0"/>
                            </p:stCondLst>
                            <p:childTnLst>
                              <p:par>
                                <p:cTn id="93" presetID="45" presetClass="entr" presetSubtype="0" fill="hold" grpId="0" nodeType="clickEffect">
                                  <p:stCondLst>
                                    <p:cond delay="0"/>
                                  </p:stCondLst>
                                  <p:childTnLst>
                                    <p:set>
                                      <p:cBhvr>
                                        <p:cTn id="94" dur="1" fill="hold">
                                          <p:stCondLst>
                                            <p:cond delay="0"/>
                                          </p:stCondLst>
                                        </p:cTn>
                                        <p:tgtEl>
                                          <p:spTgt spid="23"/>
                                        </p:tgtEl>
                                        <p:attrNameLst>
                                          <p:attrName>style.visibility</p:attrName>
                                        </p:attrNameLst>
                                      </p:cBhvr>
                                      <p:to>
                                        <p:strVal val="visible"/>
                                      </p:to>
                                    </p:set>
                                    <p:animEffect transition="in" filter="fade">
                                      <p:cBhvr>
                                        <p:cTn id="95" dur="2000"/>
                                        <p:tgtEl>
                                          <p:spTgt spid="23"/>
                                        </p:tgtEl>
                                      </p:cBhvr>
                                    </p:animEffect>
                                    <p:anim calcmode="lin" valueType="num">
                                      <p:cBhvr>
                                        <p:cTn id="96" dur="2000" fill="hold"/>
                                        <p:tgtEl>
                                          <p:spTgt spid="23"/>
                                        </p:tgtEl>
                                        <p:attrNameLst>
                                          <p:attrName>ppt_w</p:attrName>
                                        </p:attrNameLst>
                                      </p:cBhvr>
                                      <p:tavLst>
                                        <p:tav tm="0" fmla="#ppt_w*sin(2.5*pi*$)">
                                          <p:val>
                                            <p:fltVal val="0"/>
                                          </p:val>
                                        </p:tav>
                                        <p:tav tm="100000">
                                          <p:val>
                                            <p:fltVal val="1"/>
                                          </p:val>
                                        </p:tav>
                                      </p:tavLst>
                                    </p:anim>
                                    <p:anim calcmode="lin" valueType="num">
                                      <p:cBhvr>
                                        <p:cTn id="97" dur="2000" fill="hold"/>
                                        <p:tgtEl>
                                          <p:spTgt spid="23"/>
                                        </p:tgtEl>
                                        <p:attrNameLst>
                                          <p:attrName>ppt_h</p:attrName>
                                        </p:attrNameLst>
                                      </p:cBhvr>
                                      <p:tavLst>
                                        <p:tav tm="0">
                                          <p:val>
                                            <p:strVal val="#ppt_h"/>
                                          </p:val>
                                        </p:tav>
                                        <p:tav tm="100000">
                                          <p:val>
                                            <p:strVal val="#ppt_h"/>
                                          </p:val>
                                        </p:tav>
                                      </p:tavLst>
                                    </p:anim>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nodeType="clickEffect">
                                  <p:stCondLst>
                                    <p:cond delay="0"/>
                                  </p:stCondLst>
                                  <p:childTnLst>
                                    <p:set>
                                      <p:cBhvr>
                                        <p:cTn id="101" dur="1" fill="hold">
                                          <p:stCondLst>
                                            <p:cond delay="0"/>
                                          </p:stCondLst>
                                        </p:cTn>
                                        <p:tgtEl>
                                          <p:spTgt spid="22"/>
                                        </p:tgtEl>
                                        <p:attrNameLst>
                                          <p:attrName>style.visibility</p:attrName>
                                        </p:attrNameLst>
                                      </p:cBhvr>
                                      <p:to>
                                        <p:strVal val="visible"/>
                                      </p:to>
                                    </p:set>
                                    <p:animEffect transition="in" filter="fade">
                                      <p:cBhvr>
                                        <p:cTn id="102" dur="500"/>
                                        <p:tgtEl>
                                          <p:spTgt spid="22"/>
                                        </p:tgtEl>
                                      </p:cBhvr>
                                    </p:animEffect>
                                  </p:childTnLst>
                                </p:cTn>
                              </p:par>
                            </p:childTnLst>
                          </p:cTn>
                        </p:par>
                      </p:childTnLst>
                    </p:cTn>
                  </p:par>
                  <p:par>
                    <p:cTn id="103" fill="hold">
                      <p:stCondLst>
                        <p:cond delay="indefinite"/>
                      </p:stCondLst>
                      <p:childTnLst>
                        <p:par>
                          <p:cTn id="104" fill="hold">
                            <p:stCondLst>
                              <p:cond delay="0"/>
                            </p:stCondLst>
                            <p:childTnLst>
                              <p:par>
                                <p:cTn id="105" presetID="45" presetClass="entr" presetSubtype="0" fill="hold" grpId="0" nodeType="clickEffect">
                                  <p:stCondLst>
                                    <p:cond delay="0"/>
                                  </p:stCondLst>
                                  <p:childTnLst>
                                    <p:set>
                                      <p:cBhvr>
                                        <p:cTn id="106" dur="1" fill="hold">
                                          <p:stCondLst>
                                            <p:cond delay="0"/>
                                          </p:stCondLst>
                                        </p:cTn>
                                        <p:tgtEl>
                                          <p:spTgt spid="24"/>
                                        </p:tgtEl>
                                        <p:attrNameLst>
                                          <p:attrName>style.visibility</p:attrName>
                                        </p:attrNameLst>
                                      </p:cBhvr>
                                      <p:to>
                                        <p:strVal val="visible"/>
                                      </p:to>
                                    </p:set>
                                    <p:animEffect transition="in" filter="fade">
                                      <p:cBhvr>
                                        <p:cTn id="107" dur="2000"/>
                                        <p:tgtEl>
                                          <p:spTgt spid="24"/>
                                        </p:tgtEl>
                                      </p:cBhvr>
                                    </p:animEffect>
                                    <p:anim calcmode="lin" valueType="num">
                                      <p:cBhvr>
                                        <p:cTn id="108" dur="2000" fill="hold"/>
                                        <p:tgtEl>
                                          <p:spTgt spid="24"/>
                                        </p:tgtEl>
                                        <p:attrNameLst>
                                          <p:attrName>ppt_w</p:attrName>
                                        </p:attrNameLst>
                                      </p:cBhvr>
                                      <p:tavLst>
                                        <p:tav tm="0" fmla="#ppt_w*sin(2.5*pi*$)">
                                          <p:val>
                                            <p:fltVal val="0"/>
                                          </p:val>
                                        </p:tav>
                                        <p:tav tm="100000">
                                          <p:val>
                                            <p:fltVal val="1"/>
                                          </p:val>
                                        </p:tav>
                                      </p:tavLst>
                                    </p:anim>
                                    <p:anim calcmode="lin" valueType="num">
                                      <p:cBhvr>
                                        <p:cTn id="109" dur="2000" fill="hold"/>
                                        <p:tgtEl>
                                          <p:spTgt spid="24"/>
                                        </p:tgtEl>
                                        <p:attrNameLst>
                                          <p:attrName>ppt_h</p:attrName>
                                        </p:attrNameLst>
                                      </p:cBhvr>
                                      <p:tavLst>
                                        <p:tav tm="0">
                                          <p:val>
                                            <p:strVal val="#ppt_h"/>
                                          </p:val>
                                        </p:tav>
                                        <p:tav tm="100000">
                                          <p:val>
                                            <p:strVal val="#ppt_h"/>
                                          </p:val>
                                        </p:tav>
                                      </p:tavLst>
                                    </p:anim>
                                  </p:childTnLst>
                                </p:cTn>
                              </p:par>
                            </p:childTnLst>
                          </p:cTn>
                        </p:par>
                      </p:childTnLst>
                    </p:cTn>
                  </p:par>
                  <p:par>
                    <p:cTn id="110" fill="hold">
                      <p:stCondLst>
                        <p:cond delay="indefinite"/>
                      </p:stCondLst>
                      <p:childTnLst>
                        <p:par>
                          <p:cTn id="111" fill="hold">
                            <p:stCondLst>
                              <p:cond delay="0"/>
                            </p:stCondLst>
                            <p:childTnLst>
                              <p:par>
                                <p:cTn id="112" presetID="10" presetClass="entr" presetSubtype="0" fill="hold" nodeType="clickEffect">
                                  <p:stCondLst>
                                    <p:cond delay="0"/>
                                  </p:stCondLst>
                                  <p:childTnLst>
                                    <p:set>
                                      <p:cBhvr>
                                        <p:cTn id="113" dur="1" fill="hold">
                                          <p:stCondLst>
                                            <p:cond delay="0"/>
                                          </p:stCondLst>
                                        </p:cTn>
                                        <p:tgtEl>
                                          <p:spTgt spid="32"/>
                                        </p:tgtEl>
                                        <p:attrNameLst>
                                          <p:attrName>style.visibility</p:attrName>
                                        </p:attrNameLst>
                                      </p:cBhvr>
                                      <p:to>
                                        <p:strVal val="visible"/>
                                      </p:to>
                                    </p:set>
                                    <p:animEffect transition="in" filter="fade">
                                      <p:cBhvr>
                                        <p:cTn id="114" dur="500"/>
                                        <p:tgtEl>
                                          <p:spTgt spid="32"/>
                                        </p:tgtEl>
                                      </p:cBhvr>
                                    </p:animEffect>
                                  </p:childTnLst>
                                </p:cTn>
                              </p:par>
                            </p:childTnLst>
                          </p:cTn>
                        </p:par>
                      </p:childTnLst>
                    </p:cTn>
                  </p:par>
                  <p:par>
                    <p:cTn id="115" fill="hold">
                      <p:stCondLst>
                        <p:cond delay="indefinite"/>
                      </p:stCondLst>
                      <p:childTnLst>
                        <p:par>
                          <p:cTn id="116" fill="hold">
                            <p:stCondLst>
                              <p:cond delay="0"/>
                            </p:stCondLst>
                            <p:childTnLst>
                              <p:par>
                                <p:cTn id="117" presetID="45" presetClass="entr" presetSubtype="0" fill="hold" grpId="0" nodeType="clickEffect">
                                  <p:stCondLst>
                                    <p:cond delay="0"/>
                                  </p:stCondLst>
                                  <p:childTnLst>
                                    <p:set>
                                      <p:cBhvr>
                                        <p:cTn id="118" dur="1" fill="hold">
                                          <p:stCondLst>
                                            <p:cond delay="0"/>
                                          </p:stCondLst>
                                        </p:cTn>
                                        <p:tgtEl>
                                          <p:spTgt spid="27"/>
                                        </p:tgtEl>
                                        <p:attrNameLst>
                                          <p:attrName>style.visibility</p:attrName>
                                        </p:attrNameLst>
                                      </p:cBhvr>
                                      <p:to>
                                        <p:strVal val="visible"/>
                                      </p:to>
                                    </p:set>
                                    <p:animEffect transition="in" filter="fade">
                                      <p:cBhvr>
                                        <p:cTn id="119" dur="2000"/>
                                        <p:tgtEl>
                                          <p:spTgt spid="27"/>
                                        </p:tgtEl>
                                      </p:cBhvr>
                                    </p:animEffect>
                                    <p:anim calcmode="lin" valueType="num">
                                      <p:cBhvr>
                                        <p:cTn id="120" dur="2000" fill="hold"/>
                                        <p:tgtEl>
                                          <p:spTgt spid="27"/>
                                        </p:tgtEl>
                                        <p:attrNameLst>
                                          <p:attrName>ppt_w</p:attrName>
                                        </p:attrNameLst>
                                      </p:cBhvr>
                                      <p:tavLst>
                                        <p:tav tm="0" fmla="#ppt_w*sin(2.5*pi*$)">
                                          <p:val>
                                            <p:fltVal val="0"/>
                                          </p:val>
                                        </p:tav>
                                        <p:tav tm="100000">
                                          <p:val>
                                            <p:fltVal val="1"/>
                                          </p:val>
                                        </p:tav>
                                      </p:tavLst>
                                    </p:anim>
                                    <p:anim calcmode="lin" valueType="num">
                                      <p:cBhvr>
                                        <p:cTn id="121" dur="2000" fill="hold"/>
                                        <p:tgtEl>
                                          <p:spTgt spid="27"/>
                                        </p:tgtEl>
                                        <p:attrNameLst>
                                          <p:attrName>ppt_h</p:attrName>
                                        </p:attrNameLst>
                                      </p:cBhvr>
                                      <p:tavLst>
                                        <p:tav tm="0">
                                          <p:val>
                                            <p:strVal val="#ppt_h"/>
                                          </p:val>
                                        </p:tav>
                                        <p:tav tm="100000">
                                          <p:val>
                                            <p:strVal val="#ppt_h"/>
                                          </p:val>
                                        </p:tav>
                                      </p:tavLst>
                                    </p:anim>
                                  </p:childTnLst>
                                </p:cTn>
                              </p:par>
                            </p:childTnLst>
                          </p:cTn>
                        </p:par>
                      </p:childTnLst>
                    </p:cTn>
                  </p:par>
                  <p:par>
                    <p:cTn id="122" fill="hold">
                      <p:stCondLst>
                        <p:cond delay="indefinite"/>
                      </p:stCondLst>
                      <p:childTnLst>
                        <p:par>
                          <p:cTn id="123" fill="hold">
                            <p:stCondLst>
                              <p:cond delay="0"/>
                            </p:stCondLst>
                            <p:childTnLst>
                              <p:par>
                                <p:cTn id="124" presetID="45" presetClass="entr" presetSubtype="0" fill="hold" grpId="0" nodeType="clickEffect">
                                  <p:stCondLst>
                                    <p:cond delay="0"/>
                                  </p:stCondLst>
                                  <p:childTnLst>
                                    <p:set>
                                      <p:cBhvr>
                                        <p:cTn id="125" dur="1" fill="hold">
                                          <p:stCondLst>
                                            <p:cond delay="0"/>
                                          </p:stCondLst>
                                        </p:cTn>
                                        <p:tgtEl>
                                          <p:spTgt spid="28"/>
                                        </p:tgtEl>
                                        <p:attrNameLst>
                                          <p:attrName>style.visibility</p:attrName>
                                        </p:attrNameLst>
                                      </p:cBhvr>
                                      <p:to>
                                        <p:strVal val="visible"/>
                                      </p:to>
                                    </p:set>
                                    <p:animEffect transition="in" filter="fade">
                                      <p:cBhvr>
                                        <p:cTn id="126" dur="2000"/>
                                        <p:tgtEl>
                                          <p:spTgt spid="28"/>
                                        </p:tgtEl>
                                      </p:cBhvr>
                                    </p:animEffect>
                                    <p:anim calcmode="lin" valueType="num">
                                      <p:cBhvr>
                                        <p:cTn id="127" dur="2000" fill="hold"/>
                                        <p:tgtEl>
                                          <p:spTgt spid="28"/>
                                        </p:tgtEl>
                                        <p:attrNameLst>
                                          <p:attrName>ppt_w</p:attrName>
                                        </p:attrNameLst>
                                      </p:cBhvr>
                                      <p:tavLst>
                                        <p:tav tm="0" fmla="#ppt_w*sin(2.5*pi*$)">
                                          <p:val>
                                            <p:fltVal val="0"/>
                                          </p:val>
                                        </p:tav>
                                        <p:tav tm="100000">
                                          <p:val>
                                            <p:fltVal val="1"/>
                                          </p:val>
                                        </p:tav>
                                      </p:tavLst>
                                    </p:anim>
                                    <p:anim calcmode="lin" valueType="num">
                                      <p:cBhvr>
                                        <p:cTn id="128" dur="2000" fill="hold"/>
                                        <p:tgtEl>
                                          <p:spTgt spid="28"/>
                                        </p:tgtEl>
                                        <p:attrNameLst>
                                          <p:attrName>ppt_h</p:attrName>
                                        </p:attrNameLst>
                                      </p:cBhvr>
                                      <p:tavLst>
                                        <p:tav tm="0">
                                          <p:val>
                                            <p:strVal val="#ppt_h"/>
                                          </p:val>
                                        </p:tav>
                                        <p:tav tm="100000">
                                          <p:val>
                                            <p:strVal val="#ppt_h"/>
                                          </p:val>
                                        </p:tav>
                                      </p:tavLst>
                                    </p:anim>
                                  </p:childTnLst>
                                </p:cTn>
                              </p:par>
                            </p:childTnLst>
                          </p:cTn>
                        </p:par>
                      </p:childTnLst>
                    </p:cTn>
                  </p:par>
                  <p:par>
                    <p:cTn id="129" fill="hold">
                      <p:stCondLst>
                        <p:cond delay="indefinite"/>
                      </p:stCondLst>
                      <p:childTnLst>
                        <p:par>
                          <p:cTn id="130" fill="hold">
                            <p:stCondLst>
                              <p:cond delay="0"/>
                            </p:stCondLst>
                            <p:childTnLst>
                              <p:par>
                                <p:cTn id="131" presetID="45" presetClass="entr" presetSubtype="0" fill="hold" grpId="0" nodeType="clickEffect">
                                  <p:stCondLst>
                                    <p:cond delay="0"/>
                                  </p:stCondLst>
                                  <p:childTnLst>
                                    <p:set>
                                      <p:cBhvr>
                                        <p:cTn id="132" dur="1" fill="hold">
                                          <p:stCondLst>
                                            <p:cond delay="0"/>
                                          </p:stCondLst>
                                        </p:cTn>
                                        <p:tgtEl>
                                          <p:spTgt spid="29"/>
                                        </p:tgtEl>
                                        <p:attrNameLst>
                                          <p:attrName>style.visibility</p:attrName>
                                        </p:attrNameLst>
                                      </p:cBhvr>
                                      <p:to>
                                        <p:strVal val="visible"/>
                                      </p:to>
                                    </p:set>
                                    <p:animEffect transition="in" filter="fade">
                                      <p:cBhvr>
                                        <p:cTn id="133" dur="2000"/>
                                        <p:tgtEl>
                                          <p:spTgt spid="29"/>
                                        </p:tgtEl>
                                      </p:cBhvr>
                                    </p:animEffect>
                                    <p:anim calcmode="lin" valueType="num">
                                      <p:cBhvr>
                                        <p:cTn id="134" dur="2000" fill="hold"/>
                                        <p:tgtEl>
                                          <p:spTgt spid="29"/>
                                        </p:tgtEl>
                                        <p:attrNameLst>
                                          <p:attrName>ppt_w</p:attrName>
                                        </p:attrNameLst>
                                      </p:cBhvr>
                                      <p:tavLst>
                                        <p:tav tm="0" fmla="#ppt_w*sin(2.5*pi*$)">
                                          <p:val>
                                            <p:fltVal val="0"/>
                                          </p:val>
                                        </p:tav>
                                        <p:tav tm="100000">
                                          <p:val>
                                            <p:fltVal val="1"/>
                                          </p:val>
                                        </p:tav>
                                      </p:tavLst>
                                    </p:anim>
                                    <p:anim calcmode="lin" valueType="num">
                                      <p:cBhvr>
                                        <p:cTn id="135" dur="2000" fill="hold"/>
                                        <p:tgtEl>
                                          <p:spTgt spid="29"/>
                                        </p:tgtEl>
                                        <p:attrNameLst>
                                          <p:attrName>ppt_h</p:attrName>
                                        </p:attrNameLst>
                                      </p:cBhvr>
                                      <p:tavLst>
                                        <p:tav tm="0">
                                          <p:val>
                                            <p:strVal val="#ppt_h"/>
                                          </p:val>
                                        </p:tav>
                                        <p:tav tm="100000">
                                          <p:val>
                                            <p:strVal val="#ppt_h"/>
                                          </p:val>
                                        </p:tav>
                                      </p:tavLst>
                                    </p:anim>
                                  </p:childTnLst>
                                </p:cTn>
                              </p:par>
                            </p:childTnLst>
                          </p:cTn>
                        </p:par>
                      </p:childTnLst>
                    </p:cTn>
                  </p:par>
                  <p:par>
                    <p:cTn id="136" fill="hold">
                      <p:stCondLst>
                        <p:cond delay="indefinite"/>
                      </p:stCondLst>
                      <p:childTnLst>
                        <p:par>
                          <p:cTn id="137" fill="hold">
                            <p:stCondLst>
                              <p:cond delay="0"/>
                            </p:stCondLst>
                            <p:childTnLst>
                              <p:par>
                                <p:cTn id="138" presetID="45" presetClass="entr" presetSubtype="0" fill="hold" grpId="0" nodeType="clickEffect">
                                  <p:stCondLst>
                                    <p:cond delay="0"/>
                                  </p:stCondLst>
                                  <p:childTnLst>
                                    <p:set>
                                      <p:cBhvr>
                                        <p:cTn id="139" dur="1" fill="hold">
                                          <p:stCondLst>
                                            <p:cond delay="0"/>
                                          </p:stCondLst>
                                        </p:cTn>
                                        <p:tgtEl>
                                          <p:spTgt spid="30"/>
                                        </p:tgtEl>
                                        <p:attrNameLst>
                                          <p:attrName>style.visibility</p:attrName>
                                        </p:attrNameLst>
                                      </p:cBhvr>
                                      <p:to>
                                        <p:strVal val="visible"/>
                                      </p:to>
                                    </p:set>
                                    <p:animEffect transition="in" filter="fade">
                                      <p:cBhvr>
                                        <p:cTn id="140" dur="2000"/>
                                        <p:tgtEl>
                                          <p:spTgt spid="30"/>
                                        </p:tgtEl>
                                      </p:cBhvr>
                                    </p:animEffect>
                                    <p:anim calcmode="lin" valueType="num">
                                      <p:cBhvr>
                                        <p:cTn id="141" dur="2000" fill="hold"/>
                                        <p:tgtEl>
                                          <p:spTgt spid="30"/>
                                        </p:tgtEl>
                                        <p:attrNameLst>
                                          <p:attrName>ppt_w</p:attrName>
                                        </p:attrNameLst>
                                      </p:cBhvr>
                                      <p:tavLst>
                                        <p:tav tm="0" fmla="#ppt_w*sin(2.5*pi*$)">
                                          <p:val>
                                            <p:fltVal val="0"/>
                                          </p:val>
                                        </p:tav>
                                        <p:tav tm="100000">
                                          <p:val>
                                            <p:fltVal val="1"/>
                                          </p:val>
                                        </p:tav>
                                      </p:tavLst>
                                    </p:anim>
                                    <p:anim calcmode="lin" valueType="num">
                                      <p:cBhvr>
                                        <p:cTn id="142" dur="2000" fill="hold"/>
                                        <p:tgtEl>
                                          <p:spTgt spid="30"/>
                                        </p:tgtEl>
                                        <p:attrNameLst>
                                          <p:attrName>ppt_h</p:attrName>
                                        </p:attrNameLst>
                                      </p:cBhvr>
                                      <p:tavLst>
                                        <p:tav tm="0">
                                          <p:val>
                                            <p:strVal val="#ppt_h"/>
                                          </p:val>
                                        </p:tav>
                                        <p:tav tm="100000">
                                          <p:val>
                                            <p:strVal val="#ppt_h"/>
                                          </p:val>
                                        </p:tav>
                                      </p:tavLst>
                                    </p:anim>
                                  </p:childTnLst>
                                </p:cTn>
                              </p:par>
                            </p:childTnLst>
                          </p:cTn>
                        </p:par>
                      </p:childTnLst>
                    </p:cTn>
                  </p:par>
                  <p:par>
                    <p:cTn id="143" fill="hold">
                      <p:stCondLst>
                        <p:cond delay="indefinite"/>
                      </p:stCondLst>
                      <p:childTnLst>
                        <p:par>
                          <p:cTn id="144" fill="hold">
                            <p:stCondLst>
                              <p:cond delay="0"/>
                            </p:stCondLst>
                            <p:childTnLst>
                              <p:par>
                                <p:cTn id="145" presetID="45" presetClass="entr" presetSubtype="0" fill="hold" grpId="0" nodeType="clickEffect">
                                  <p:stCondLst>
                                    <p:cond delay="0"/>
                                  </p:stCondLst>
                                  <p:childTnLst>
                                    <p:set>
                                      <p:cBhvr>
                                        <p:cTn id="146" dur="1" fill="hold">
                                          <p:stCondLst>
                                            <p:cond delay="0"/>
                                          </p:stCondLst>
                                        </p:cTn>
                                        <p:tgtEl>
                                          <p:spTgt spid="33"/>
                                        </p:tgtEl>
                                        <p:attrNameLst>
                                          <p:attrName>style.visibility</p:attrName>
                                        </p:attrNameLst>
                                      </p:cBhvr>
                                      <p:to>
                                        <p:strVal val="visible"/>
                                      </p:to>
                                    </p:set>
                                    <p:animEffect transition="in" filter="fade">
                                      <p:cBhvr>
                                        <p:cTn id="147" dur="2000"/>
                                        <p:tgtEl>
                                          <p:spTgt spid="33"/>
                                        </p:tgtEl>
                                      </p:cBhvr>
                                    </p:animEffect>
                                    <p:anim calcmode="lin" valueType="num">
                                      <p:cBhvr>
                                        <p:cTn id="148" dur="2000" fill="hold"/>
                                        <p:tgtEl>
                                          <p:spTgt spid="33"/>
                                        </p:tgtEl>
                                        <p:attrNameLst>
                                          <p:attrName>ppt_w</p:attrName>
                                        </p:attrNameLst>
                                      </p:cBhvr>
                                      <p:tavLst>
                                        <p:tav tm="0" fmla="#ppt_w*sin(2.5*pi*$)">
                                          <p:val>
                                            <p:fltVal val="0"/>
                                          </p:val>
                                        </p:tav>
                                        <p:tav tm="100000">
                                          <p:val>
                                            <p:fltVal val="1"/>
                                          </p:val>
                                        </p:tav>
                                      </p:tavLst>
                                    </p:anim>
                                    <p:anim calcmode="lin" valueType="num">
                                      <p:cBhvr>
                                        <p:cTn id="149" dur="2000" fill="hold"/>
                                        <p:tgtEl>
                                          <p:spTgt spid="33"/>
                                        </p:tgtEl>
                                        <p:attrNameLst>
                                          <p:attrName>ppt_h</p:attrName>
                                        </p:attrNameLst>
                                      </p:cBhvr>
                                      <p:tavLst>
                                        <p:tav tm="0">
                                          <p:val>
                                            <p:strVal val="#ppt_h"/>
                                          </p:val>
                                        </p:tav>
                                        <p:tav tm="100000">
                                          <p:val>
                                            <p:strVal val="#ppt_h"/>
                                          </p:val>
                                        </p:tav>
                                      </p:tavLst>
                                    </p:anim>
                                  </p:childTnLst>
                                </p:cTn>
                              </p:par>
                            </p:childTnLst>
                          </p:cTn>
                        </p:par>
                      </p:childTnLst>
                    </p:cTn>
                  </p:par>
                  <p:par>
                    <p:cTn id="150" fill="hold">
                      <p:stCondLst>
                        <p:cond delay="indefinite"/>
                      </p:stCondLst>
                      <p:childTnLst>
                        <p:par>
                          <p:cTn id="151" fill="hold">
                            <p:stCondLst>
                              <p:cond delay="0"/>
                            </p:stCondLst>
                            <p:childTnLst>
                              <p:par>
                                <p:cTn id="152" presetID="10" presetClass="entr" presetSubtype="0" fill="hold" nodeType="clickEffect">
                                  <p:stCondLst>
                                    <p:cond delay="0"/>
                                  </p:stCondLst>
                                  <p:childTnLst>
                                    <p:set>
                                      <p:cBhvr>
                                        <p:cTn id="153" dur="1" fill="hold">
                                          <p:stCondLst>
                                            <p:cond delay="0"/>
                                          </p:stCondLst>
                                        </p:cTn>
                                        <p:tgtEl>
                                          <p:spTgt spid="34"/>
                                        </p:tgtEl>
                                        <p:attrNameLst>
                                          <p:attrName>style.visibility</p:attrName>
                                        </p:attrNameLst>
                                      </p:cBhvr>
                                      <p:to>
                                        <p:strVal val="visible"/>
                                      </p:to>
                                    </p:set>
                                    <p:animEffect transition="in" filter="fade">
                                      <p:cBhvr>
                                        <p:cTn id="154" dur="500"/>
                                        <p:tgtEl>
                                          <p:spTgt spid="34"/>
                                        </p:tgtEl>
                                      </p:cBhvr>
                                    </p:animEffect>
                                  </p:childTnLst>
                                </p:cTn>
                              </p:par>
                            </p:childTnLst>
                          </p:cTn>
                        </p:par>
                      </p:childTnLst>
                    </p:cTn>
                  </p:par>
                  <p:par>
                    <p:cTn id="155" fill="hold">
                      <p:stCondLst>
                        <p:cond delay="indefinite"/>
                      </p:stCondLst>
                      <p:childTnLst>
                        <p:par>
                          <p:cTn id="156" fill="hold">
                            <p:stCondLst>
                              <p:cond delay="0"/>
                            </p:stCondLst>
                            <p:childTnLst>
                              <p:par>
                                <p:cTn id="157" presetID="42" presetClass="entr" presetSubtype="0" fill="hold" grpId="0" nodeType="clickEffect">
                                  <p:stCondLst>
                                    <p:cond delay="0"/>
                                  </p:stCondLst>
                                  <p:childTnLst>
                                    <p:set>
                                      <p:cBhvr>
                                        <p:cTn id="158" dur="1" fill="hold">
                                          <p:stCondLst>
                                            <p:cond delay="0"/>
                                          </p:stCondLst>
                                        </p:cTn>
                                        <p:tgtEl>
                                          <p:spTgt spid="35"/>
                                        </p:tgtEl>
                                        <p:attrNameLst>
                                          <p:attrName>style.visibility</p:attrName>
                                        </p:attrNameLst>
                                      </p:cBhvr>
                                      <p:to>
                                        <p:strVal val="visible"/>
                                      </p:to>
                                    </p:set>
                                    <p:animEffect transition="in" filter="fade">
                                      <p:cBhvr>
                                        <p:cTn id="159" dur="1000"/>
                                        <p:tgtEl>
                                          <p:spTgt spid="35"/>
                                        </p:tgtEl>
                                      </p:cBhvr>
                                    </p:animEffect>
                                    <p:anim calcmode="lin" valueType="num">
                                      <p:cBhvr>
                                        <p:cTn id="160" dur="1000" fill="hold"/>
                                        <p:tgtEl>
                                          <p:spTgt spid="35"/>
                                        </p:tgtEl>
                                        <p:attrNameLst>
                                          <p:attrName>ppt_x</p:attrName>
                                        </p:attrNameLst>
                                      </p:cBhvr>
                                      <p:tavLst>
                                        <p:tav tm="0">
                                          <p:val>
                                            <p:strVal val="#ppt_x"/>
                                          </p:val>
                                        </p:tav>
                                        <p:tav tm="100000">
                                          <p:val>
                                            <p:strVal val="#ppt_x"/>
                                          </p:val>
                                        </p:tav>
                                      </p:tavLst>
                                    </p:anim>
                                    <p:anim calcmode="lin" valueType="num">
                                      <p:cBhvr>
                                        <p:cTn id="161" dur="1000" fill="hold"/>
                                        <p:tgtEl>
                                          <p:spTgt spid="35"/>
                                        </p:tgtEl>
                                        <p:attrNameLst>
                                          <p:attrName>ppt_y</p:attrName>
                                        </p:attrNameLst>
                                      </p:cBhvr>
                                      <p:tavLst>
                                        <p:tav tm="0">
                                          <p:val>
                                            <p:strVal val="#ppt_y+.1"/>
                                          </p:val>
                                        </p:tav>
                                        <p:tav tm="100000">
                                          <p:val>
                                            <p:strVal val="#ppt_y"/>
                                          </p:val>
                                        </p:tav>
                                      </p:tavLst>
                                    </p:anim>
                                  </p:childTnLst>
                                </p:cTn>
                              </p:par>
                            </p:childTnLst>
                          </p:cTn>
                        </p:par>
                      </p:childTnLst>
                    </p:cTn>
                  </p:par>
                  <p:par>
                    <p:cTn id="162" fill="hold">
                      <p:stCondLst>
                        <p:cond delay="indefinite"/>
                      </p:stCondLst>
                      <p:childTnLst>
                        <p:par>
                          <p:cTn id="163" fill="hold">
                            <p:stCondLst>
                              <p:cond delay="0"/>
                            </p:stCondLst>
                            <p:childTnLst>
                              <p:par>
                                <p:cTn id="164" presetID="10" presetClass="entr" presetSubtype="0" fill="hold" nodeType="clickEffect">
                                  <p:stCondLst>
                                    <p:cond delay="0"/>
                                  </p:stCondLst>
                                  <p:childTnLst>
                                    <p:set>
                                      <p:cBhvr>
                                        <p:cTn id="165" dur="1" fill="hold">
                                          <p:stCondLst>
                                            <p:cond delay="0"/>
                                          </p:stCondLst>
                                        </p:cTn>
                                        <p:tgtEl>
                                          <p:spTgt spid="36"/>
                                        </p:tgtEl>
                                        <p:attrNameLst>
                                          <p:attrName>style.visibility</p:attrName>
                                        </p:attrNameLst>
                                      </p:cBhvr>
                                      <p:to>
                                        <p:strVal val="visible"/>
                                      </p:to>
                                    </p:set>
                                    <p:animEffect transition="in" filter="fade">
                                      <p:cBhvr>
                                        <p:cTn id="166" dur="500"/>
                                        <p:tgtEl>
                                          <p:spTgt spid="36"/>
                                        </p:tgtEl>
                                      </p:cBhvr>
                                    </p:animEffect>
                                  </p:childTnLst>
                                </p:cTn>
                              </p:par>
                            </p:childTnLst>
                          </p:cTn>
                        </p:par>
                      </p:childTnLst>
                    </p:cTn>
                  </p:par>
                  <p:par>
                    <p:cTn id="167" fill="hold">
                      <p:stCondLst>
                        <p:cond delay="indefinite"/>
                      </p:stCondLst>
                      <p:childTnLst>
                        <p:par>
                          <p:cTn id="168" fill="hold">
                            <p:stCondLst>
                              <p:cond delay="0"/>
                            </p:stCondLst>
                            <p:childTnLst>
                              <p:par>
                                <p:cTn id="169" presetID="45" presetClass="entr" presetSubtype="0" fill="hold" grpId="0" nodeType="clickEffect">
                                  <p:stCondLst>
                                    <p:cond delay="0"/>
                                  </p:stCondLst>
                                  <p:childTnLst>
                                    <p:set>
                                      <p:cBhvr>
                                        <p:cTn id="170" dur="1" fill="hold">
                                          <p:stCondLst>
                                            <p:cond delay="0"/>
                                          </p:stCondLst>
                                        </p:cTn>
                                        <p:tgtEl>
                                          <p:spTgt spid="37"/>
                                        </p:tgtEl>
                                        <p:attrNameLst>
                                          <p:attrName>style.visibility</p:attrName>
                                        </p:attrNameLst>
                                      </p:cBhvr>
                                      <p:to>
                                        <p:strVal val="visible"/>
                                      </p:to>
                                    </p:set>
                                    <p:animEffect transition="in" filter="fade">
                                      <p:cBhvr>
                                        <p:cTn id="171" dur="2000"/>
                                        <p:tgtEl>
                                          <p:spTgt spid="37"/>
                                        </p:tgtEl>
                                      </p:cBhvr>
                                    </p:animEffect>
                                    <p:anim calcmode="lin" valueType="num">
                                      <p:cBhvr>
                                        <p:cTn id="172" dur="2000" fill="hold"/>
                                        <p:tgtEl>
                                          <p:spTgt spid="37"/>
                                        </p:tgtEl>
                                        <p:attrNameLst>
                                          <p:attrName>ppt_w</p:attrName>
                                        </p:attrNameLst>
                                      </p:cBhvr>
                                      <p:tavLst>
                                        <p:tav tm="0" fmla="#ppt_w*sin(2.5*pi*$)">
                                          <p:val>
                                            <p:fltVal val="0"/>
                                          </p:val>
                                        </p:tav>
                                        <p:tav tm="100000">
                                          <p:val>
                                            <p:fltVal val="1"/>
                                          </p:val>
                                        </p:tav>
                                      </p:tavLst>
                                    </p:anim>
                                    <p:anim calcmode="lin" valueType="num">
                                      <p:cBhvr>
                                        <p:cTn id="173" dur="2000" fill="hold"/>
                                        <p:tgtEl>
                                          <p:spTgt spid="37"/>
                                        </p:tgtEl>
                                        <p:attrNameLst>
                                          <p:attrName>ppt_h</p:attrName>
                                        </p:attrNameLst>
                                      </p:cBhvr>
                                      <p:tavLst>
                                        <p:tav tm="0">
                                          <p:val>
                                            <p:strVal val="#ppt_h"/>
                                          </p:val>
                                        </p:tav>
                                        <p:tav tm="100000">
                                          <p:val>
                                            <p:strVal val="#ppt_h"/>
                                          </p:val>
                                        </p:tav>
                                      </p:tavLst>
                                    </p:anim>
                                  </p:childTnLst>
                                </p:cTn>
                              </p:par>
                            </p:childTnLst>
                          </p:cTn>
                        </p:par>
                      </p:childTnLst>
                    </p:cTn>
                  </p:par>
                  <p:par>
                    <p:cTn id="174" fill="hold">
                      <p:stCondLst>
                        <p:cond delay="indefinite"/>
                      </p:stCondLst>
                      <p:childTnLst>
                        <p:par>
                          <p:cTn id="175" fill="hold">
                            <p:stCondLst>
                              <p:cond delay="0"/>
                            </p:stCondLst>
                            <p:childTnLst>
                              <p:par>
                                <p:cTn id="176" presetID="10" presetClass="entr" presetSubtype="0" fill="hold" nodeType="clickEffect">
                                  <p:stCondLst>
                                    <p:cond delay="0"/>
                                  </p:stCondLst>
                                  <p:childTnLst>
                                    <p:set>
                                      <p:cBhvr>
                                        <p:cTn id="177" dur="1" fill="hold">
                                          <p:stCondLst>
                                            <p:cond delay="0"/>
                                          </p:stCondLst>
                                        </p:cTn>
                                        <p:tgtEl>
                                          <p:spTgt spid="39"/>
                                        </p:tgtEl>
                                        <p:attrNameLst>
                                          <p:attrName>style.visibility</p:attrName>
                                        </p:attrNameLst>
                                      </p:cBhvr>
                                      <p:to>
                                        <p:strVal val="visible"/>
                                      </p:to>
                                    </p:set>
                                    <p:animEffect transition="in" filter="fade">
                                      <p:cBhvr>
                                        <p:cTn id="178" dur="500"/>
                                        <p:tgtEl>
                                          <p:spTgt spid="39"/>
                                        </p:tgtEl>
                                      </p:cBhvr>
                                    </p:animEffect>
                                  </p:childTnLst>
                                </p:cTn>
                              </p:par>
                            </p:childTnLst>
                          </p:cTn>
                        </p:par>
                      </p:childTnLst>
                    </p:cTn>
                  </p:par>
                  <p:par>
                    <p:cTn id="179" fill="hold">
                      <p:stCondLst>
                        <p:cond delay="indefinite"/>
                      </p:stCondLst>
                      <p:childTnLst>
                        <p:par>
                          <p:cTn id="180" fill="hold">
                            <p:stCondLst>
                              <p:cond delay="0"/>
                            </p:stCondLst>
                            <p:childTnLst>
                              <p:par>
                                <p:cTn id="181" presetID="42" presetClass="entr" presetSubtype="0" fill="hold" grpId="0" nodeType="clickEffect">
                                  <p:stCondLst>
                                    <p:cond delay="0"/>
                                  </p:stCondLst>
                                  <p:childTnLst>
                                    <p:set>
                                      <p:cBhvr>
                                        <p:cTn id="182" dur="1" fill="hold">
                                          <p:stCondLst>
                                            <p:cond delay="0"/>
                                          </p:stCondLst>
                                        </p:cTn>
                                        <p:tgtEl>
                                          <p:spTgt spid="52"/>
                                        </p:tgtEl>
                                        <p:attrNameLst>
                                          <p:attrName>style.visibility</p:attrName>
                                        </p:attrNameLst>
                                      </p:cBhvr>
                                      <p:to>
                                        <p:strVal val="visible"/>
                                      </p:to>
                                    </p:set>
                                    <p:animEffect transition="in" filter="fade">
                                      <p:cBhvr>
                                        <p:cTn id="183" dur="1000"/>
                                        <p:tgtEl>
                                          <p:spTgt spid="52"/>
                                        </p:tgtEl>
                                      </p:cBhvr>
                                    </p:animEffect>
                                    <p:anim calcmode="lin" valueType="num">
                                      <p:cBhvr>
                                        <p:cTn id="184" dur="1000" fill="hold"/>
                                        <p:tgtEl>
                                          <p:spTgt spid="52"/>
                                        </p:tgtEl>
                                        <p:attrNameLst>
                                          <p:attrName>ppt_x</p:attrName>
                                        </p:attrNameLst>
                                      </p:cBhvr>
                                      <p:tavLst>
                                        <p:tav tm="0">
                                          <p:val>
                                            <p:strVal val="#ppt_x"/>
                                          </p:val>
                                        </p:tav>
                                        <p:tav tm="100000">
                                          <p:val>
                                            <p:strVal val="#ppt_x"/>
                                          </p:val>
                                        </p:tav>
                                      </p:tavLst>
                                    </p:anim>
                                    <p:anim calcmode="lin" valueType="num">
                                      <p:cBhvr>
                                        <p:cTn id="185" dur="1000" fill="hold"/>
                                        <p:tgtEl>
                                          <p:spTgt spid="52"/>
                                        </p:tgtEl>
                                        <p:attrNameLst>
                                          <p:attrName>ppt_y</p:attrName>
                                        </p:attrNameLst>
                                      </p:cBhvr>
                                      <p:tavLst>
                                        <p:tav tm="0">
                                          <p:val>
                                            <p:strVal val="#ppt_y+.1"/>
                                          </p:val>
                                        </p:tav>
                                        <p:tav tm="100000">
                                          <p:val>
                                            <p:strVal val="#ppt_y"/>
                                          </p:val>
                                        </p:tav>
                                      </p:tavLst>
                                    </p:anim>
                                  </p:childTnLst>
                                </p:cTn>
                              </p:par>
                            </p:childTnLst>
                          </p:cTn>
                        </p:par>
                      </p:childTnLst>
                    </p:cTn>
                  </p:par>
                  <p:par>
                    <p:cTn id="186" fill="hold">
                      <p:stCondLst>
                        <p:cond delay="indefinite"/>
                      </p:stCondLst>
                      <p:childTnLst>
                        <p:par>
                          <p:cTn id="187" fill="hold">
                            <p:stCondLst>
                              <p:cond delay="0"/>
                            </p:stCondLst>
                            <p:childTnLst>
                              <p:par>
                                <p:cTn id="188" presetID="45" presetClass="entr" presetSubtype="0" fill="hold" grpId="0" nodeType="clickEffect">
                                  <p:stCondLst>
                                    <p:cond delay="0"/>
                                  </p:stCondLst>
                                  <p:childTnLst>
                                    <p:set>
                                      <p:cBhvr>
                                        <p:cTn id="189" dur="1" fill="hold">
                                          <p:stCondLst>
                                            <p:cond delay="0"/>
                                          </p:stCondLst>
                                        </p:cTn>
                                        <p:tgtEl>
                                          <p:spTgt spid="40"/>
                                        </p:tgtEl>
                                        <p:attrNameLst>
                                          <p:attrName>style.visibility</p:attrName>
                                        </p:attrNameLst>
                                      </p:cBhvr>
                                      <p:to>
                                        <p:strVal val="visible"/>
                                      </p:to>
                                    </p:set>
                                    <p:animEffect transition="in" filter="fade">
                                      <p:cBhvr>
                                        <p:cTn id="190" dur="2000"/>
                                        <p:tgtEl>
                                          <p:spTgt spid="40"/>
                                        </p:tgtEl>
                                      </p:cBhvr>
                                    </p:animEffect>
                                    <p:anim calcmode="lin" valueType="num">
                                      <p:cBhvr>
                                        <p:cTn id="191" dur="2000" fill="hold"/>
                                        <p:tgtEl>
                                          <p:spTgt spid="40"/>
                                        </p:tgtEl>
                                        <p:attrNameLst>
                                          <p:attrName>ppt_w</p:attrName>
                                        </p:attrNameLst>
                                      </p:cBhvr>
                                      <p:tavLst>
                                        <p:tav tm="0" fmla="#ppt_w*sin(2.5*pi*$)">
                                          <p:val>
                                            <p:fltVal val="0"/>
                                          </p:val>
                                        </p:tav>
                                        <p:tav tm="100000">
                                          <p:val>
                                            <p:fltVal val="1"/>
                                          </p:val>
                                        </p:tav>
                                      </p:tavLst>
                                    </p:anim>
                                    <p:anim calcmode="lin" valueType="num">
                                      <p:cBhvr>
                                        <p:cTn id="192" dur="2000" fill="hold"/>
                                        <p:tgtEl>
                                          <p:spTgt spid="40"/>
                                        </p:tgtEl>
                                        <p:attrNameLst>
                                          <p:attrName>ppt_h</p:attrName>
                                        </p:attrNameLst>
                                      </p:cBhvr>
                                      <p:tavLst>
                                        <p:tav tm="0">
                                          <p:val>
                                            <p:strVal val="#ppt_h"/>
                                          </p:val>
                                        </p:tav>
                                        <p:tav tm="100000">
                                          <p:val>
                                            <p:strVal val="#ppt_h"/>
                                          </p:val>
                                        </p:tav>
                                      </p:tavLst>
                                    </p:anim>
                                  </p:childTnLst>
                                </p:cTn>
                              </p:par>
                            </p:childTnLst>
                          </p:cTn>
                        </p:par>
                      </p:childTnLst>
                    </p:cTn>
                  </p:par>
                  <p:par>
                    <p:cTn id="193" fill="hold">
                      <p:stCondLst>
                        <p:cond delay="indefinite"/>
                      </p:stCondLst>
                      <p:childTnLst>
                        <p:par>
                          <p:cTn id="194" fill="hold">
                            <p:stCondLst>
                              <p:cond delay="0"/>
                            </p:stCondLst>
                            <p:childTnLst>
                              <p:par>
                                <p:cTn id="195" presetID="10" presetClass="entr" presetSubtype="0" fill="hold" nodeType="clickEffect">
                                  <p:stCondLst>
                                    <p:cond delay="0"/>
                                  </p:stCondLst>
                                  <p:childTnLst>
                                    <p:set>
                                      <p:cBhvr>
                                        <p:cTn id="196" dur="1" fill="hold">
                                          <p:stCondLst>
                                            <p:cond delay="0"/>
                                          </p:stCondLst>
                                        </p:cTn>
                                        <p:tgtEl>
                                          <p:spTgt spid="41"/>
                                        </p:tgtEl>
                                        <p:attrNameLst>
                                          <p:attrName>style.visibility</p:attrName>
                                        </p:attrNameLst>
                                      </p:cBhvr>
                                      <p:to>
                                        <p:strVal val="visible"/>
                                      </p:to>
                                    </p:set>
                                    <p:animEffect transition="in" filter="fade">
                                      <p:cBhvr>
                                        <p:cTn id="197" dur="500"/>
                                        <p:tgtEl>
                                          <p:spTgt spid="41"/>
                                        </p:tgtEl>
                                      </p:cBhvr>
                                    </p:animEffect>
                                  </p:childTnLst>
                                </p:cTn>
                              </p:par>
                            </p:childTnLst>
                          </p:cTn>
                        </p:par>
                      </p:childTnLst>
                    </p:cTn>
                  </p:par>
                  <p:par>
                    <p:cTn id="198" fill="hold">
                      <p:stCondLst>
                        <p:cond delay="indefinite"/>
                      </p:stCondLst>
                      <p:childTnLst>
                        <p:par>
                          <p:cTn id="199" fill="hold">
                            <p:stCondLst>
                              <p:cond delay="0"/>
                            </p:stCondLst>
                            <p:childTnLst>
                              <p:par>
                                <p:cTn id="200" presetID="45" presetClass="entr" presetSubtype="0" fill="hold" grpId="0" nodeType="clickEffect">
                                  <p:stCondLst>
                                    <p:cond delay="0"/>
                                  </p:stCondLst>
                                  <p:childTnLst>
                                    <p:set>
                                      <p:cBhvr>
                                        <p:cTn id="201" dur="1" fill="hold">
                                          <p:stCondLst>
                                            <p:cond delay="0"/>
                                          </p:stCondLst>
                                        </p:cTn>
                                        <p:tgtEl>
                                          <p:spTgt spid="43"/>
                                        </p:tgtEl>
                                        <p:attrNameLst>
                                          <p:attrName>style.visibility</p:attrName>
                                        </p:attrNameLst>
                                      </p:cBhvr>
                                      <p:to>
                                        <p:strVal val="visible"/>
                                      </p:to>
                                    </p:set>
                                    <p:animEffect transition="in" filter="fade">
                                      <p:cBhvr>
                                        <p:cTn id="202" dur="2000"/>
                                        <p:tgtEl>
                                          <p:spTgt spid="43"/>
                                        </p:tgtEl>
                                      </p:cBhvr>
                                    </p:animEffect>
                                    <p:anim calcmode="lin" valueType="num">
                                      <p:cBhvr>
                                        <p:cTn id="203" dur="2000" fill="hold"/>
                                        <p:tgtEl>
                                          <p:spTgt spid="43"/>
                                        </p:tgtEl>
                                        <p:attrNameLst>
                                          <p:attrName>ppt_w</p:attrName>
                                        </p:attrNameLst>
                                      </p:cBhvr>
                                      <p:tavLst>
                                        <p:tav tm="0" fmla="#ppt_w*sin(2.5*pi*$)">
                                          <p:val>
                                            <p:fltVal val="0"/>
                                          </p:val>
                                        </p:tav>
                                        <p:tav tm="100000">
                                          <p:val>
                                            <p:fltVal val="1"/>
                                          </p:val>
                                        </p:tav>
                                      </p:tavLst>
                                    </p:anim>
                                    <p:anim calcmode="lin" valueType="num">
                                      <p:cBhvr>
                                        <p:cTn id="204" dur="2000" fill="hold"/>
                                        <p:tgtEl>
                                          <p:spTgt spid="43"/>
                                        </p:tgtEl>
                                        <p:attrNameLst>
                                          <p:attrName>ppt_h</p:attrName>
                                        </p:attrNameLst>
                                      </p:cBhvr>
                                      <p:tavLst>
                                        <p:tav tm="0">
                                          <p:val>
                                            <p:strVal val="#ppt_h"/>
                                          </p:val>
                                        </p:tav>
                                        <p:tav tm="100000">
                                          <p:val>
                                            <p:strVal val="#ppt_h"/>
                                          </p:val>
                                        </p:tav>
                                      </p:tavLst>
                                    </p:anim>
                                  </p:childTnLst>
                                </p:cTn>
                              </p:par>
                            </p:childTnLst>
                          </p:cTn>
                        </p:par>
                      </p:childTnLst>
                    </p:cTn>
                  </p:par>
                  <p:par>
                    <p:cTn id="205" fill="hold">
                      <p:stCondLst>
                        <p:cond delay="indefinite"/>
                      </p:stCondLst>
                      <p:childTnLst>
                        <p:par>
                          <p:cTn id="206" fill="hold">
                            <p:stCondLst>
                              <p:cond delay="0"/>
                            </p:stCondLst>
                            <p:childTnLst>
                              <p:par>
                                <p:cTn id="207" presetID="45" presetClass="entr" presetSubtype="0" fill="hold" grpId="0" nodeType="clickEffect">
                                  <p:stCondLst>
                                    <p:cond delay="0"/>
                                  </p:stCondLst>
                                  <p:childTnLst>
                                    <p:set>
                                      <p:cBhvr>
                                        <p:cTn id="208" dur="1" fill="hold">
                                          <p:stCondLst>
                                            <p:cond delay="0"/>
                                          </p:stCondLst>
                                        </p:cTn>
                                        <p:tgtEl>
                                          <p:spTgt spid="44"/>
                                        </p:tgtEl>
                                        <p:attrNameLst>
                                          <p:attrName>style.visibility</p:attrName>
                                        </p:attrNameLst>
                                      </p:cBhvr>
                                      <p:to>
                                        <p:strVal val="visible"/>
                                      </p:to>
                                    </p:set>
                                    <p:animEffect transition="in" filter="fade">
                                      <p:cBhvr>
                                        <p:cTn id="209" dur="2000"/>
                                        <p:tgtEl>
                                          <p:spTgt spid="44"/>
                                        </p:tgtEl>
                                      </p:cBhvr>
                                    </p:animEffect>
                                    <p:anim calcmode="lin" valueType="num">
                                      <p:cBhvr>
                                        <p:cTn id="210" dur="2000" fill="hold"/>
                                        <p:tgtEl>
                                          <p:spTgt spid="44"/>
                                        </p:tgtEl>
                                        <p:attrNameLst>
                                          <p:attrName>ppt_w</p:attrName>
                                        </p:attrNameLst>
                                      </p:cBhvr>
                                      <p:tavLst>
                                        <p:tav tm="0" fmla="#ppt_w*sin(2.5*pi*$)">
                                          <p:val>
                                            <p:fltVal val="0"/>
                                          </p:val>
                                        </p:tav>
                                        <p:tav tm="100000">
                                          <p:val>
                                            <p:fltVal val="1"/>
                                          </p:val>
                                        </p:tav>
                                      </p:tavLst>
                                    </p:anim>
                                    <p:anim calcmode="lin" valueType="num">
                                      <p:cBhvr>
                                        <p:cTn id="211" dur="2000" fill="hold"/>
                                        <p:tgtEl>
                                          <p:spTgt spid="44"/>
                                        </p:tgtEl>
                                        <p:attrNameLst>
                                          <p:attrName>ppt_h</p:attrName>
                                        </p:attrNameLst>
                                      </p:cBhvr>
                                      <p:tavLst>
                                        <p:tav tm="0">
                                          <p:val>
                                            <p:strVal val="#ppt_h"/>
                                          </p:val>
                                        </p:tav>
                                        <p:tav tm="100000">
                                          <p:val>
                                            <p:strVal val="#ppt_h"/>
                                          </p:val>
                                        </p:tav>
                                      </p:tavLst>
                                    </p:anim>
                                  </p:childTnLst>
                                </p:cTn>
                              </p:par>
                            </p:childTnLst>
                          </p:cTn>
                        </p:par>
                      </p:childTnLst>
                    </p:cTn>
                  </p:par>
                  <p:par>
                    <p:cTn id="212" fill="hold">
                      <p:stCondLst>
                        <p:cond delay="indefinite"/>
                      </p:stCondLst>
                      <p:childTnLst>
                        <p:par>
                          <p:cTn id="213" fill="hold">
                            <p:stCondLst>
                              <p:cond delay="0"/>
                            </p:stCondLst>
                            <p:childTnLst>
                              <p:par>
                                <p:cTn id="214" presetID="10" presetClass="entr" presetSubtype="0" fill="hold" nodeType="clickEffect">
                                  <p:stCondLst>
                                    <p:cond delay="0"/>
                                  </p:stCondLst>
                                  <p:childTnLst>
                                    <p:set>
                                      <p:cBhvr>
                                        <p:cTn id="215" dur="1" fill="hold">
                                          <p:stCondLst>
                                            <p:cond delay="0"/>
                                          </p:stCondLst>
                                        </p:cTn>
                                        <p:tgtEl>
                                          <p:spTgt spid="45"/>
                                        </p:tgtEl>
                                        <p:attrNameLst>
                                          <p:attrName>style.visibility</p:attrName>
                                        </p:attrNameLst>
                                      </p:cBhvr>
                                      <p:to>
                                        <p:strVal val="visible"/>
                                      </p:to>
                                    </p:set>
                                    <p:animEffect transition="in" filter="fade">
                                      <p:cBhvr>
                                        <p:cTn id="216" dur="500"/>
                                        <p:tgtEl>
                                          <p:spTgt spid="45"/>
                                        </p:tgtEl>
                                      </p:cBhvr>
                                    </p:animEffect>
                                  </p:childTnLst>
                                </p:cTn>
                              </p:par>
                            </p:childTnLst>
                          </p:cTn>
                        </p:par>
                      </p:childTnLst>
                    </p:cTn>
                  </p:par>
                  <p:par>
                    <p:cTn id="217" fill="hold">
                      <p:stCondLst>
                        <p:cond delay="indefinite"/>
                      </p:stCondLst>
                      <p:childTnLst>
                        <p:par>
                          <p:cTn id="218" fill="hold">
                            <p:stCondLst>
                              <p:cond delay="0"/>
                            </p:stCondLst>
                            <p:childTnLst>
                              <p:par>
                                <p:cTn id="219" presetID="42" presetClass="entr" presetSubtype="0" fill="hold" grpId="0" nodeType="clickEffect">
                                  <p:stCondLst>
                                    <p:cond delay="0"/>
                                  </p:stCondLst>
                                  <p:childTnLst>
                                    <p:set>
                                      <p:cBhvr>
                                        <p:cTn id="220" dur="1" fill="hold">
                                          <p:stCondLst>
                                            <p:cond delay="0"/>
                                          </p:stCondLst>
                                        </p:cTn>
                                        <p:tgtEl>
                                          <p:spTgt spid="53"/>
                                        </p:tgtEl>
                                        <p:attrNameLst>
                                          <p:attrName>style.visibility</p:attrName>
                                        </p:attrNameLst>
                                      </p:cBhvr>
                                      <p:to>
                                        <p:strVal val="visible"/>
                                      </p:to>
                                    </p:set>
                                    <p:animEffect transition="in" filter="fade">
                                      <p:cBhvr>
                                        <p:cTn id="221" dur="1000"/>
                                        <p:tgtEl>
                                          <p:spTgt spid="53"/>
                                        </p:tgtEl>
                                      </p:cBhvr>
                                    </p:animEffect>
                                    <p:anim calcmode="lin" valueType="num">
                                      <p:cBhvr>
                                        <p:cTn id="222" dur="1000" fill="hold"/>
                                        <p:tgtEl>
                                          <p:spTgt spid="53"/>
                                        </p:tgtEl>
                                        <p:attrNameLst>
                                          <p:attrName>ppt_x</p:attrName>
                                        </p:attrNameLst>
                                      </p:cBhvr>
                                      <p:tavLst>
                                        <p:tav tm="0">
                                          <p:val>
                                            <p:strVal val="#ppt_x"/>
                                          </p:val>
                                        </p:tav>
                                        <p:tav tm="100000">
                                          <p:val>
                                            <p:strVal val="#ppt_x"/>
                                          </p:val>
                                        </p:tav>
                                      </p:tavLst>
                                    </p:anim>
                                    <p:anim calcmode="lin" valueType="num">
                                      <p:cBhvr>
                                        <p:cTn id="223" dur="1000" fill="hold"/>
                                        <p:tgtEl>
                                          <p:spTgt spid="53"/>
                                        </p:tgtEl>
                                        <p:attrNameLst>
                                          <p:attrName>ppt_y</p:attrName>
                                        </p:attrNameLst>
                                      </p:cBhvr>
                                      <p:tavLst>
                                        <p:tav tm="0">
                                          <p:val>
                                            <p:strVal val="#ppt_y+.1"/>
                                          </p:val>
                                        </p:tav>
                                        <p:tav tm="100000">
                                          <p:val>
                                            <p:strVal val="#ppt_y"/>
                                          </p:val>
                                        </p:tav>
                                      </p:tavLst>
                                    </p:anim>
                                  </p:childTnLst>
                                </p:cTn>
                              </p:par>
                            </p:childTnLst>
                          </p:cTn>
                        </p:par>
                      </p:childTnLst>
                    </p:cTn>
                  </p:par>
                  <p:par>
                    <p:cTn id="224" fill="hold">
                      <p:stCondLst>
                        <p:cond delay="indefinite"/>
                      </p:stCondLst>
                      <p:childTnLst>
                        <p:par>
                          <p:cTn id="225" fill="hold">
                            <p:stCondLst>
                              <p:cond delay="0"/>
                            </p:stCondLst>
                            <p:childTnLst>
                              <p:par>
                                <p:cTn id="226" presetID="45" presetClass="entr" presetSubtype="0" fill="hold" grpId="0" nodeType="clickEffect">
                                  <p:stCondLst>
                                    <p:cond delay="0"/>
                                  </p:stCondLst>
                                  <p:childTnLst>
                                    <p:set>
                                      <p:cBhvr>
                                        <p:cTn id="227" dur="1" fill="hold">
                                          <p:stCondLst>
                                            <p:cond delay="0"/>
                                          </p:stCondLst>
                                        </p:cTn>
                                        <p:tgtEl>
                                          <p:spTgt spid="46"/>
                                        </p:tgtEl>
                                        <p:attrNameLst>
                                          <p:attrName>style.visibility</p:attrName>
                                        </p:attrNameLst>
                                      </p:cBhvr>
                                      <p:to>
                                        <p:strVal val="visible"/>
                                      </p:to>
                                    </p:set>
                                    <p:animEffect transition="in" filter="fade">
                                      <p:cBhvr>
                                        <p:cTn id="228" dur="2000"/>
                                        <p:tgtEl>
                                          <p:spTgt spid="46"/>
                                        </p:tgtEl>
                                      </p:cBhvr>
                                    </p:animEffect>
                                    <p:anim calcmode="lin" valueType="num">
                                      <p:cBhvr>
                                        <p:cTn id="229" dur="2000" fill="hold"/>
                                        <p:tgtEl>
                                          <p:spTgt spid="46"/>
                                        </p:tgtEl>
                                        <p:attrNameLst>
                                          <p:attrName>ppt_w</p:attrName>
                                        </p:attrNameLst>
                                      </p:cBhvr>
                                      <p:tavLst>
                                        <p:tav tm="0" fmla="#ppt_w*sin(2.5*pi*$)">
                                          <p:val>
                                            <p:fltVal val="0"/>
                                          </p:val>
                                        </p:tav>
                                        <p:tav tm="100000">
                                          <p:val>
                                            <p:fltVal val="1"/>
                                          </p:val>
                                        </p:tav>
                                      </p:tavLst>
                                    </p:anim>
                                    <p:anim calcmode="lin" valueType="num">
                                      <p:cBhvr>
                                        <p:cTn id="230" dur="2000" fill="hold"/>
                                        <p:tgtEl>
                                          <p:spTgt spid="46"/>
                                        </p:tgtEl>
                                        <p:attrNameLst>
                                          <p:attrName>ppt_h</p:attrName>
                                        </p:attrNameLst>
                                      </p:cBhvr>
                                      <p:tavLst>
                                        <p:tav tm="0">
                                          <p:val>
                                            <p:strVal val="#ppt_h"/>
                                          </p:val>
                                        </p:tav>
                                        <p:tav tm="100000">
                                          <p:val>
                                            <p:strVal val="#ppt_h"/>
                                          </p:val>
                                        </p:tav>
                                      </p:tavLst>
                                    </p:anim>
                                  </p:childTnLst>
                                </p:cTn>
                              </p:par>
                            </p:childTnLst>
                          </p:cTn>
                        </p:par>
                      </p:childTnLst>
                    </p:cTn>
                  </p:par>
                  <p:par>
                    <p:cTn id="231" fill="hold">
                      <p:stCondLst>
                        <p:cond delay="indefinite"/>
                      </p:stCondLst>
                      <p:childTnLst>
                        <p:par>
                          <p:cTn id="232" fill="hold">
                            <p:stCondLst>
                              <p:cond delay="0"/>
                            </p:stCondLst>
                            <p:childTnLst>
                              <p:par>
                                <p:cTn id="233" presetID="45" presetClass="entr" presetSubtype="0" fill="hold" grpId="0" nodeType="clickEffect">
                                  <p:stCondLst>
                                    <p:cond delay="0"/>
                                  </p:stCondLst>
                                  <p:childTnLst>
                                    <p:set>
                                      <p:cBhvr>
                                        <p:cTn id="234" dur="1" fill="hold">
                                          <p:stCondLst>
                                            <p:cond delay="0"/>
                                          </p:stCondLst>
                                        </p:cTn>
                                        <p:tgtEl>
                                          <p:spTgt spid="47"/>
                                        </p:tgtEl>
                                        <p:attrNameLst>
                                          <p:attrName>style.visibility</p:attrName>
                                        </p:attrNameLst>
                                      </p:cBhvr>
                                      <p:to>
                                        <p:strVal val="visible"/>
                                      </p:to>
                                    </p:set>
                                    <p:animEffect transition="in" filter="fade">
                                      <p:cBhvr>
                                        <p:cTn id="235" dur="2000"/>
                                        <p:tgtEl>
                                          <p:spTgt spid="47"/>
                                        </p:tgtEl>
                                      </p:cBhvr>
                                    </p:animEffect>
                                    <p:anim calcmode="lin" valueType="num">
                                      <p:cBhvr>
                                        <p:cTn id="236" dur="2000" fill="hold"/>
                                        <p:tgtEl>
                                          <p:spTgt spid="47"/>
                                        </p:tgtEl>
                                        <p:attrNameLst>
                                          <p:attrName>ppt_w</p:attrName>
                                        </p:attrNameLst>
                                      </p:cBhvr>
                                      <p:tavLst>
                                        <p:tav tm="0" fmla="#ppt_w*sin(2.5*pi*$)">
                                          <p:val>
                                            <p:fltVal val="0"/>
                                          </p:val>
                                        </p:tav>
                                        <p:tav tm="100000">
                                          <p:val>
                                            <p:fltVal val="1"/>
                                          </p:val>
                                        </p:tav>
                                      </p:tavLst>
                                    </p:anim>
                                    <p:anim calcmode="lin" valueType="num">
                                      <p:cBhvr>
                                        <p:cTn id="237" dur="2000" fill="hold"/>
                                        <p:tgtEl>
                                          <p:spTgt spid="47"/>
                                        </p:tgtEl>
                                        <p:attrNameLst>
                                          <p:attrName>ppt_h</p:attrName>
                                        </p:attrNameLst>
                                      </p:cBhvr>
                                      <p:tavLst>
                                        <p:tav tm="0">
                                          <p:val>
                                            <p:strVal val="#ppt_h"/>
                                          </p:val>
                                        </p:tav>
                                        <p:tav tm="100000">
                                          <p:val>
                                            <p:strVal val="#ppt_h"/>
                                          </p:val>
                                        </p:tav>
                                      </p:tavLst>
                                    </p:anim>
                                  </p:childTnLst>
                                </p:cTn>
                              </p:par>
                            </p:childTnLst>
                          </p:cTn>
                        </p:par>
                      </p:childTnLst>
                    </p:cTn>
                  </p:par>
                  <p:par>
                    <p:cTn id="238" fill="hold">
                      <p:stCondLst>
                        <p:cond delay="indefinite"/>
                      </p:stCondLst>
                      <p:childTnLst>
                        <p:par>
                          <p:cTn id="239" fill="hold">
                            <p:stCondLst>
                              <p:cond delay="0"/>
                            </p:stCondLst>
                            <p:childTnLst>
                              <p:par>
                                <p:cTn id="240" presetID="45" presetClass="entr" presetSubtype="0" fill="hold" grpId="0" nodeType="clickEffect">
                                  <p:stCondLst>
                                    <p:cond delay="0"/>
                                  </p:stCondLst>
                                  <p:childTnLst>
                                    <p:set>
                                      <p:cBhvr>
                                        <p:cTn id="241" dur="1" fill="hold">
                                          <p:stCondLst>
                                            <p:cond delay="0"/>
                                          </p:stCondLst>
                                        </p:cTn>
                                        <p:tgtEl>
                                          <p:spTgt spid="48"/>
                                        </p:tgtEl>
                                        <p:attrNameLst>
                                          <p:attrName>style.visibility</p:attrName>
                                        </p:attrNameLst>
                                      </p:cBhvr>
                                      <p:to>
                                        <p:strVal val="visible"/>
                                      </p:to>
                                    </p:set>
                                    <p:animEffect transition="in" filter="fade">
                                      <p:cBhvr>
                                        <p:cTn id="242" dur="2000"/>
                                        <p:tgtEl>
                                          <p:spTgt spid="48"/>
                                        </p:tgtEl>
                                      </p:cBhvr>
                                    </p:animEffect>
                                    <p:anim calcmode="lin" valueType="num">
                                      <p:cBhvr>
                                        <p:cTn id="243" dur="2000" fill="hold"/>
                                        <p:tgtEl>
                                          <p:spTgt spid="48"/>
                                        </p:tgtEl>
                                        <p:attrNameLst>
                                          <p:attrName>ppt_w</p:attrName>
                                        </p:attrNameLst>
                                      </p:cBhvr>
                                      <p:tavLst>
                                        <p:tav tm="0" fmla="#ppt_w*sin(2.5*pi*$)">
                                          <p:val>
                                            <p:fltVal val="0"/>
                                          </p:val>
                                        </p:tav>
                                        <p:tav tm="100000">
                                          <p:val>
                                            <p:fltVal val="1"/>
                                          </p:val>
                                        </p:tav>
                                      </p:tavLst>
                                    </p:anim>
                                    <p:anim calcmode="lin" valueType="num">
                                      <p:cBhvr>
                                        <p:cTn id="244" dur="2000" fill="hold"/>
                                        <p:tgtEl>
                                          <p:spTgt spid="48"/>
                                        </p:tgtEl>
                                        <p:attrNameLst>
                                          <p:attrName>ppt_h</p:attrName>
                                        </p:attrNameLst>
                                      </p:cBhvr>
                                      <p:tavLst>
                                        <p:tav tm="0">
                                          <p:val>
                                            <p:strVal val="#ppt_h"/>
                                          </p:val>
                                        </p:tav>
                                        <p:tav tm="100000">
                                          <p:val>
                                            <p:strVal val="#ppt_h"/>
                                          </p:val>
                                        </p:tav>
                                      </p:tavLst>
                                    </p:anim>
                                  </p:childTnLst>
                                </p:cTn>
                              </p:par>
                            </p:childTnLst>
                          </p:cTn>
                        </p:par>
                      </p:childTnLst>
                    </p:cTn>
                  </p:par>
                  <p:par>
                    <p:cTn id="245" fill="hold">
                      <p:stCondLst>
                        <p:cond delay="indefinite"/>
                      </p:stCondLst>
                      <p:childTnLst>
                        <p:par>
                          <p:cTn id="246" fill="hold">
                            <p:stCondLst>
                              <p:cond delay="0"/>
                            </p:stCondLst>
                            <p:childTnLst>
                              <p:par>
                                <p:cTn id="247" presetID="10" presetClass="entr" presetSubtype="0" fill="hold" nodeType="clickEffect">
                                  <p:stCondLst>
                                    <p:cond delay="0"/>
                                  </p:stCondLst>
                                  <p:childTnLst>
                                    <p:set>
                                      <p:cBhvr>
                                        <p:cTn id="248" dur="1" fill="hold">
                                          <p:stCondLst>
                                            <p:cond delay="0"/>
                                          </p:stCondLst>
                                        </p:cTn>
                                        <p:tgtEl>
                                          <p:spTgt spid="49"/>
                                        </p:tgtEl>
                                        <p:attrNameLst>
                                          <p:attrName>style.visibility</p:attrName>
                                        </p:attrNameLst>
                                      </p:cBhvr>
                                      <p:to>
                                        <p:strVal val="visible"/>
                                      </p:to>
                                    </p:set>
                                    <p:animEffect transition="in" filter="fade">
                                      <p:cBhvr>
                                        <p:cTn id="249" dur="500"/>
                                        <p:tgtEl>
                                          <p:spTgt spid="49"/>
                                        </p:tgtEl>
                                      </p:cBhvr>
                                    </p:animEffect>
                                  </p:childTnLst>
                                </p:cTn>
                              </p:par>
                            </p:childTnLst>
                          </p:cTn>
                        </p:par>
                      </p:childTnLst>
                    </p:cTn>
                  </p:par>
                  <p:par>
                    <p:cTn id="250" fill="hold">
                      <p:stCondLst>
                        <p:cond delay="indefinite"/>
                      </p:stCondLst>
                      <p:childTnLst>
                        <p:par>
                          <p:cTn id="251" fill="hold">
                            <p:stCondLst>
                              <p:cond delay="0"/>
                            </p:stCondLst>
                            <p:childTnLst>
                              <p:par>
                                <p:cTn id="252" presetID="45" presetClass="entr" presetSubtype="0" fill="hold" grpId="0" nodeType="clickEffect">
                                  <p:stCondLst>
                                    <p:cond delay="0"/>
                                  </p:stCondLst>
                                  <p:childTnLst>
                                    <p:set>
                                      <p:cBhvr>
                                        <p:cTn id="253" dur="1" fill="hold">
                                          <p:stCondLst>
                                            <p:cond delay="0"/>
                                          </p:stCondLst>
                                        </p:cTn>
                                        <p:tgtEl>
                                          <p:spTgt spid="50"/>
                                        </p:tgtEl>
                                        <p:attrNameLst>
                                          <p:attrName>style.visibility</p:attrName>
                                        </p:attrNameLst>
                                      </p:cBhvr>
                                      <p:to>
                                        <p:strVal val="visible"/>
                                      </p:to>
                                    </p:set>
                                    <p:animEffect transition="in" filter="fade">
                                      <p:cBhvr>
                                        <p:cTn id="254" dur="2000"/>
                                        <p:tgtEl>
                                          <p:spTgt spid="50"/>
                                        </p:tgtEl>
                                      </p:cBhvr>
                                    </p:animEffect>
                                    <p:anim calcmode="lin" valueType="num">
                                      <p:cBhvr>
                                        <p:cTn id="255" dur="2000" fill="hold"/>
                                        <p:tgtEl>
                                          <p:spTgt spid="50"/>
                                        </p:tgtEl>
                                        <p:attrNameLst>
                                          <p:attrName>ppt_w</p:attrName>
                                        </p:attrNameLst>
                                      </p:cBhvr>
                                      <p:tavLst>
                                        <p:tav tm="0" fmla="#ppt_w*sin(2.5*pi*$)">
                                          <p:val>
                                            <p:fltVal val="0"/>
                                          </p:val>
                                        </p:tav>
                                        <p:tav tm="100000">
                                          <p:val>
                                            <p:fltVal val="1"/>
                                          </p:val>
                                        </p:tav>
                                      </p:tavLst>
                                    </p:anim>
                                    <p:anim calcmode="lin" valueType="num">
                                      <p:cBhvr>
                                        <p:cTn id="256" dur="2000" fill="hold"/>
                                        <p:tgtEl>
                                          <p:spTgt spid="50"/>
                                        </p:tgtEl>
                                        <p:attrNameLst>
                                          <p:attrName>ppt_h</p:attrName>
                                        </p:attrNameLst>
                                      </p:cBhvr>
                                      <p:tavLst>
                                        <p:tav tm="0">
                                          <p:val>
                                            <p:strVal val="#ppt_h"/>
                                          </p:val>
                                        </p:tav>
                                        <p:tav tm="100000">
                                          <p:val>
                                            <p:strVal val="#ppt_h"/>
                                          </p:val>
                                        </p:tav>
                                      </p:tavLst>
                                    </p:anim>
                                  </p:childTnLst>
                                </p:cTn>
                              </p:par>
                            </p:childTnLst>
                          </p:cTn>
                        </p:par>
                      </p:childTnLst>
                    </p:cTn>
                  </p:par>
                  <p:par>
                    <p:cTn id="257" fill="hold">
                      <p:stCondLst>
                        <p:cond delay="indefinite"/>
                      </p:stCondLst>
                      <p:childTnLst>
                        <p:par>
                          <p:cTn id="258" fill="hold">
                            <p:stCondLst>
                              <p:cond delay="0"/>
                            </p:stCondLst>
                            <p:childTnLst>
                              <p:par>
                                <p:cTn id="259" presetID="10" presetClass="entr" presetSubtype="0" fill="hold" nodeType="clickEffect">
                                  <p:stCondLst>
                                    <p:cond delay="0"/>
                                  </p:stCondLst>
                                  <p:childTnLst>
                                    <p:set>
                                      <p:cBhvr>
                                        <p:cTn id="260" dur="1" fill="hold">
                                          <p:stCondLst>
                                            <p:cond delay="0"/>
                                          </p:stCondLst>
                                        </p:cTn>
                                        <p:tgtEl>
                                          <p:spTgt spid="51"/>
                                        </p:tgtEl>
                                        <p:attrNameLst>
                                          <p:attrName>style.visibility</p:attrName>
                                        </p:attrNameLst>
                                      </p:cBhvr>
                                      <p:to>
                                        <p:strVal val="visible"/>
                                      </p:to>
                                    </p:set>
                                    <p:animEffect transition="in" filter="fade">
                                      <p:cBhvr>
                                        <p:cTn id="261" dur="500"/>
                                        <p:tgtEl>
                                          <p:spTgt spid="51"/>
                                        </p:tgtEl>
                                      </p:cBhvr>
                                    </p:animEffect>
                                  </p:childTnLst>
                                </p:cTn>
                              </p:par>
                            </p:childTnLst>
                          </p:cTn>
                        </p:par>
                      </p:childTnLst>
                    </p:cTn>
                  </p:par>
                  <p:par>
                    <p:cTn id="262" fill="hold">
                      <p:stCondLst>
                        <p:cond delay="indefinite"/>
                      </p:stCondLst>
                      <p:childTnLst>
                        <p:par>
                          <p:cTn id="263" fill="hold">
                            <p:stCondLst>
                              <p:cond delay="0"/>
                            </p:stCondLst>
                            <p:childTnLst>
                              <p:par>
                                <p:cTn id="264" presetID="14" presetClass="entr" presetSubtype="10" fill="hold" grpId="0" nodeType="clickEffect">
                                  <p:stCondLst>
                                    <p:cond delay="0"/>
                                  </p:stCondLst>
                                  <p:childTnLst>
                                    <p:set>
                                      <p:cBhvr>
                                        <p:cTn id="265" dur="1" fill="hold">
                                          <p:stCondLst>
                                            <p:cond delay="0"/>
                                          </p:stCondLst>
                                        </p:cTn>
                                        <p:tgtEl>
                                          <p:spTgt spid="54"/>
                                        </p:tgtEl>
                                        <p:attrNameLst>
                                          <p:attrName>style.visibility</p:attrName>
                                        </p:attrNameLst>
                                      </p:cBhvr>
                                      <p:to>
                                        <p:strVal val="visible"/>
                                      </p:to>
                                    </p:set>
                                    <p:animEffect transition="in" filter="randombar(horizontal)">
                                      <p:cBhvr>
                                        <p:cTn id="266"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2" grpId="0"/>
      <p:bldP spid="14" grpId="0" animBg="1"/>
      <p:bldP spid="15" grpId="0" animBg="1"/>
      <p:bldP spid="17" grpId="0" animBg="1"/>
      <p:bldP spid="18" grpId="0"/>
      <p:bldP spid="19" grpId="0" animBg="1"/>
      <p:bldP spid="21" grpId="0"/>
      <p:bldP spid="23" grpId="0" animBg="1"/>
      <p:bldP spid="24" grpId="0" animBg="1"/>
      <p:bldP spid="27" grpId="0" animBg="1"/>
      <p:bldP spid="28" grpId="0" animBg="1"/>
      <p:bldP spid="29" grpId="0" animBg="1"/>
      <p:bldP spid="30" grpId="0" animBg="1"/>
      <p:bldP spid="33" grpId="0" animBg="1"/>
      <p:bldP spid="35" grpId="0"/>
      <p:bldP spid="37" grpId="0" animBg="1"/>
      <p:bldP spid="40" grpId="0" animBg="1"/>
      <p:bldP spid="43" grpId="0" animBg="1"/>
      <p:bldP spid="44" grpId="0" animBg="1"/>
      <p:bldP spid="46" grpId="0" animBg="1"/>
      <p:bldP spid="47" grpId="0" animBg="1"/>
      <p:bldP spid="48" grpId="0" animBg="1"/>
      <p:bldP spid="50" grpId="0" animBg="1"/>
      <p:bldP spid="52" grpId="0"/>
      <p:bldP spid="53" grpId="0"/>
      <p:bldP spid="5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0256B0A-7333-4765-AD82-A963C4A1CC81}"/>
              </a:ext>
            </a:extLst>
          </p:cNvPr>
          <p:cNvSpPr>
            <a:spLocks noGrp="1"/>
          </p:cNvSpPr>
          <p:nvPr>
            <p:ph type="sldNum" sz="quarter" idx="12"/>
          </p:nvPr>
        </p:nvSpPr>
        <p:spPr/>
        <p:txBody>
          <a:bodyPr/>
          <a:lstStyle/>
          <a:p>
            <a:fld id="{6D22F896-40B5-4ADD-8801-0D06FADFA095}" type="slidenum">
              <a:rPr lang="en-US" smtClean="0"/>
              <a:t>7</a:t>
            </a:fld>
            <a:endParaRPr lang="en-US" dirty="0"/>
          </a:p>
        </p:txBody>
      </p:sp>
      <p:sp>
        <p:nvSpPr>
          <p:cNvPr id="5" name="TextBox 4">
            <a:extLst>
              <a:ext uri="{FF2B5EF4-FFF2-40B4-BE49-F238E27FC236}">
                <a16:creationId xmlns:a16="http://schemas.microsoft.com/office/drawing/2014/main" id="{C334165E-46DE-42FC-901A-9F6B275488B4}"/>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Percentage deforestation near roads</a:t>
            </a:r>
          </a:p>
        </p:txBody>
      </p:sp>
      <p:sp>
        <p:nvSpPr>
          <p:cNvPr id="2" name="TextBox 1">
            <a:extLst>
              <a:ext uri="{FF2B5EF4-FFF2-40B4-BE49-F238E27FC236}">
                <a16:creationId xmlns:a16="http://schemas.microsoft.com/office/drawing/2014/main" id="{B6402656-03E7-4940-A772-0FAFE2490CC0}"/>
              </a:ext>
            </a:extLst>
          </p:cNvPr>
          <p:cNvSpPr txBox="1"/>
          <p:nvPr/>
        </p:nvSpPr>
        <p:spPr>
          <a:xfrm>
            <a:off x="1200150" y="1371600"/>
            <a:ext cx="6000750" cy="553998"/>
          </a:xfrm>
          <a:prstGeom prst="rect">
            <a:avLst/>
          </a:prstGeom>
          <a:noFill/>
          <a:ln w="3175">
            <a:noFill/>
          </a:ln>
        </p:spPr>
        <p:txBody>
          <a:bodyPr wrap="square" rtlCol="0">
            <a:spAutoFit/>
          </a:bodyPr>
          <a:lstStyle/>
          <a:p>
            <a:pPr algn="just"/>
            <a:r>
              <a:rPr lang="en-US" sz="1000">
                <a:latin typeface="Calibri" panose="020F0502020204030204" pitchFamily="34" charset="0"/>
                <a:cs typeface="Calibri" panose="020F0502020204030204" pitchFamily="34" charset="0"/>
              </a:rPr>
              <a:t>You've created two layers. One shows the area within 5.5 kilometers of the roads in your sample area. The other shows deforestation within that buffer. Your next goal is to calculate the percentage of the buffer that is deforested. To find the percentage, you'll calculate a new attribute field.</a:t>
            </a:r>
            <a:endParaRPr lang="en-AU" sz="1000">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4CB933D3-DC20-4A3F-B761-5B4A367B5FD2}"/>
              </a:ext>
            </a:extLst>
          </p:cNvPr>
          <p:cNvSpPr txBox="1"/>
          <p:nvPr/>
        </p:nvSpPr>
        <p:spPr>
          <a:xfrm>
            <a:off x="155891" y="4897671"/>
            <a:ext cx="4853975" cy="261610"/>
          </a:xfrm>
          <a:prstGeom prst="rect">
            <a:avLst/>
          </a:prstGeom>
          <a:noFill/>
          <a:ln w="3175">
            <a:noFill/>
          </a:ln>
        </p:spPr>
        <p:txBody>
          <a:bodyPr wrap="square" rtlCol="0">
            <a:spAutoFit/>
          </a:bodyPr>
          <a:lstStyle>
            <a:defPPr>
              <a:defRPr lang="en-US"/>
            </a:defPPr>
            <a:lvl1pPr algn="just">
              <a:defRPr sz="1100">
                <a:latin typeface="Calibri" panose="020F0502020204030204" pitchFamily="34" charset="0"/>
                <a:cs typeface="Calibri" panose="020F0502020204030204" pitchFamily="34" charset="0"/>
              </a:defRPr>
            </a:lvl1pPr>
          </a:lstStyle>
          <a:p>
            <a:r>
              <a:rPr lang="en-US"/>
              <a:t>1. Right click ‘Contents | Deforestation_Clip’ and choose ‘Attribute Table’</a:t>
            </a:r>
            <a:endParaRPr lang="en-AU"/>
          </a:p>
        </p:txBody>
      </p:sp>
      <p:pic>
        <p:nvPicPr>
          <p:cNvPr id="7" name="Picture 6">
            <a:extLst>
              <a:ext uri="{FF2B5EF4-FFF2-40B4-BE49-F238E27FC236}">
                <a16:creationId xmlns:a16="http://schemas.microsoft.com/office/drawing/2014/main" id="{7CE392A1-D8DF-49DC-88BF-D80E786F9418}"/>
              </a:ext>
            </a:extLst>
          </p:cNvPr>
          <p:cNvPicPr>
            <a:picLocks noChangeAspect="1"/>
          </p:cNvPicPr>
          <p:nvPr/>
        </p:nvPicPr>
        <p:blipFill>
          <a:blip r:embed="rId3"/>
          <a:stretch>
            <a:fillRect/>
          </a:stretch>
        </p:blipFill>
        <p:spPr>
          <a:xfrm>
            <a:off x="1289957" y="1925598"/>
            <a:ext cx="5488982" cy="2771223"/>
          </a:xfrm>
          <a:prstGeom prst="rect">
            <a:avLst/>
          </a:prstGeom>
        </p:spPr>
      </p:pic>
      <p:pic>
        <p:nvPicPr>
          <p:cNvPr id="8" name="Picture 7">
            <a:extLst>
              <a:ext uri="{FF2B5EF4-FFF2-40B4-BE49-F238E27FC236}">
                <a16:creationId xmlns:a16="http://schemas.microsoft.com/office/drawing/2014/main" id="{9E38B17C-1AEA-43A9-BB30-7258A967E0D2}"/>
              </a:ext>
            </a:extLst>
          </p:cNvPr>
          <p:cNvPicPr>
            <a:picLocks noChangeAspect="1"/>
          </p:cNvPicPr>
          <p:nvPr/>
        </p:nvPicPr>
        <p:blipFill>
          <a:blip r:embed="rId4"/>
          <a:stretch>
            <a:fillRect/>
          </a:stretch>
        </p:blipFill>
        <p:spPr>
          <a:xfrm>
            <a:off x="6868746" y="1925598"/>
            <a:ext cx="3390900" cy="1009650"/>
          </a:xfrm>
          <a:prstGeom prst="rect">
            <a:avLst/>
          </a:prstGeom>
        </p:spPr>
      </p:pic>
      <p:sp>
        <p:nvSpPr>
          <p:cNvPr id="9" name="Rectangle 8">
            <a:extLst>
              <a:ext uri="{FF2B5EF4-FFF2-40B4-BE49-F238E27FC236}">
                <a16:creationId xmlns:a16="http://schemas.microsoft.com/office/drawing/2014/main" id="{C3C6DAA4-3AFF-43F6-B425-C3FB20D136E9}"/>
              </a:ext>
            </a:extLst>
          </p:cNvPr>
          <p:cNvSpPr/>
          <p:nvPr/>
        </p:nvSpPr>
        <p:spPr>
          <a:xfrm>
            <a:off x="1396622" y="3431349"/>
            <a:ext cx="637731" cy="11566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 name="Rectangle 9">
            <a:extLst>
              <a:ext uri="{FF2B5EF4-FFF2-40B4-BE49-F238E27FC236}">
                <a16:creationId xmlns:a16="http://schemas.microsoft.com/office/drawing/2014/main" id="{722CAD26-0E23-499A-BB70-468EDB8D82C8}"/>
              </a:ext>
            </a:extLst>
          </p:cNvPr>
          <p:cNvSpPr/>
          <p:nvPr/>
        </p:nvSpPr>
        <p:spPr>
          <a:xfrm>
            <a:off x="9053266" y="2728883"/>
            <a:ext cx="1027071" cy="12723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1" name="Picture 10">
            <a:extLst>
              <a:ext uri="{FF2B5EF4-FFF2-40B4-BE49-F238E27FC236}">
                <a16:creationId xmlns:a16="http://schemas.microsoft.com/office/drawing/2014/main" id="{70C36FD3-0A44-4C84-A749-9E180645FD9B}"/>
              </a:ext>
            </a:extLst>
          </p:cNvPr>
          <p:cNvPicPr>
            <a:picLocks noChangeAspect="1"/>
          </p:cNvPicPr>
          <p:nvPr/>
        </p:nvPicPr>
        <p:blipFill>
          <a:blip r:embed="rId5"/>
          <a:stretch>
            <a:fillRect/>
          </a:stretch>
        </p:blipFill>
        <p:spPr>
          <a:xfrm>
            <a:off x="182591" y="3081164"/>
            <a:ext cx="1107366" cy="660941"/>
          </a:xfrm>
          <a:prstGeom prst="rect">
            <a:avLst/>
          </a:prstGeom>
        </p:spPr>
      </p:pic>
      <p:sp>
        <p:nvSpPr>
          <p:cNvPr id="12" name="Rectangle 11">
            <a:extLst>
              <a:ext uri="{FF2B5EF4-FFF2-40B4-BE49-F238E27FC236}">
                <a16:creationId xmlns:a16="http://schemas.microsoft.com/office/drawing/2014/main" id="{6AE3D93B-BE8F-4AE4-A8B4-BA0A52B740BA}"/>
              </a:ext>
            </a:extLst>
          </p:cNvPr>
          <p:cNvSpPr/>
          <p:nvPr/>
        </p:nvSpPr>
        <p:spPr>
          <a:xfrm>
            <a:off x="204215" y="3413829"/>
            <a:ext cx="701504" cy="12723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 name="TextBox 12">
            <a:extLst>
              <a:ext uri="{FF2B5EF4-FFF2-40B4-BE49-F238E27FC236}">
                <a16:creationId xmlns:a16="http://schemas.microsoft.com/office/drawing/2014/main" id="{11B9740C-FC42-416D-9E22-A2C0D69B128F}"/>
              </a:ext>
            </a:extLst>
          </p:cNvPr>
          <p:cNvSpPr txBox="1"/>
          <p:nvPr/>
        </p:nvSpPr>
        <p:spPr>
          <a:xfrm>
            <a:off x="155891" y="5120014"/>
            <a:ext cx="4853975" cy="261610"/>
          </a:xfrm>
          <a:prstGeom prst="rect">
            <a:avLst/>
          </a:prstGeom>
          <a:noFill/>
          <a:ln w="3175">
            <a:noFill/>
          </a:ln>
        </p:spPr>
        <p:txBody>
          <a:bodyPr wrap="square" rtlCol="0">
            <a:spAutoFit/>
          </a:bodyPr>
          <a:lstStyle>
            <a:defPPr>
              <a:defRPr lang="en-US"/>
            </a:defPPr>
            <a:lvl1pPr algn="just">
              <a:defRPr sz="1100">
                <a:latin typeface="Calibri" panose="020F0502020204030204" pitchFamily="34" charset="0"/>
                <a:cs typeface="Calibri" panose="020F0502020204030204" pitchFamily="34" charset="0"/>
              </a:defRPr>
            </a:lvl1pPr>
          </a:lstStyle>
          <a:p>
            <a:r>
              <a:rPr lang="en-US"/>
              <a:t>2. Copy the value under ‘Shape_Area’ and save in clipboard or in a scratch pad.</a:t>
            </a:r>
            <a:endParaRPr lang="en-AU"/>
          </a:p>
        </p:txBody>
      </p:sp>
      <p:sp>
        <p:nvSpPr>
          <p:cNvPr id="14" name="TextBox 13">
            <a:extLst>
              <a:ext uri="{FF2B5EF4-FFF2-40B4-BE49-F238E27FC236}">
                <a16:creationId xmlns:a16="http://schemas.microsoft.com/office/drawing/2014/main" id="{14E4AA54-4F1C-44AC-9662-F9CEE462FDE9}"/>
              </a:ext>
            </a:extLst>
          </p:cNvPr>
          <p:cNvSpPr txBox="1"/>
          <p:nvPr/>
        </p:nvSpPr>
        <p:spPr>
          <a:xfrm>
            <a:off x="145007" y="5360314"/>
            <a:ext cx="4853975" cy="261610"/>
          </a:xfrm>
          <a:prstGeom prst="rect">
            <a:avLst/>
          </a:prstGeom>
          <a:noFill/>
          <a:ln w="3175">
            <a:noFill/>
          </a:ln>
        </p:spPr>
        <p:txBody>
          <a:bodyPr wrap="square" rtlCol="0">
            <a:spAutoFit/>
          </a:bodyPr>
          <a:lstStyle>
            <a:defPPr>
              <a:defRPr lang="en-US"/>
            </a:defPPr>
            <a:lvl1pPr algn="just">
              <a:defRPr sz="1100">
                <a:latin typeface="Calibri" panose="020F0502020204030204" pitchFamily="34" charset="0"/>
                <a:cs typeface="Calibri" panose="020F0502020204030204" pitchFamily="34" charset="0"/>
              </a:defRPr>
            </a:lvl1pPr>
          </a:lstStyle>
          <a:p>
            <a:r>
              <a:rPr lang="en-US"/>
              <a:t>3. Right click ‘Contents | Roads_Buffer’ and choose ‘Attribute Table’.</a:t>
            </a:r>
            <a:endParaRPr lang="en-AU"/>
          </a:p>
        </p:txBody>
      </p:sp>
      <p:sp>
        <p:nvSpPr>
          <p:cNvPr id="15" name="Rectangle 14">
            <a:extLst>
              <a:ext uri="{FF2B5EF4-FFF2-40B4-BE49-F238E27FC236}">
                <a16:creationId xmlns:a16="http://schemas.microsoft.com/office/drawing/2014/main" id="{45A613E1-43E6-42B0-93AB-3030ABB353E3}"/>
              </a:ext>
            </a:extLst>
          </p:cNvPr>
          <p:cNvSpPr/>
          <p:nvPr/>
        </p:nvSpPr>
        <p:spPr>
          <a:xfrm>
            <a:off x="1393899" y="3640897"/>
            <a:ext cx="637731" cy="11566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6" name="Picture 15">
            <a:extLst>
              <a:ext uri="{FF2B5EF4-FFF2-40B4-BE49-F238E27FC236}">
                <a16:creationId xmlns:a16="http://schemas.microsoft.com/office/drawing/2014/main" id="{1CB51B46-22C4-4099-AEB6-9F64C1509BEE}"/>
              </a:ext>
            </a:extLst>
          </p:cNvPr>
          <p:cNvPicPr>
            <a:picLocks noChangeAspect="1"/>
          </p:cNvPicPr>
          <p:nvPr/>
        </p:nvPicPr>
        <p:blipFill>
          <a:blip r:embed="rId6"/>
          <a:stretch>
            <a:fillRect/>
          </a:stretch>
        </p:blipFill>
        <p:spPr>
          <a:xfrm>
            <a:off x="6868746" y="2984357"/>
            <a:ext cx="3390900" cy="943400"/>
          </a:xfrm>
          <a:prstGeom prst="rect">
            <a:avLst/>
          </a:prstGeom>
        </p:spPr>
      </p:pic>
      <p:sp>
        <p:nvSpPr>
          <p:cNvPr id="17" name="Rectangle 16">
            <a:extLst>
              <a:ext uri="{FF2B5EF4-FFF2-40B4-BE49-F238E27FC236}">
                <a16:creationId xmlns:a16="http://schemas.microsoft.com/office/drawing/2014/main" id="{64241A2B-DA6E-4135-B33D-04343C7A581A}"/>
              </a:ext>
            </a:extLst>
          </p:cNvPr>
          <p:cNvSpPr/>
          <p:nvPr/>
        </p:nvSpPr>
        <p:spPr>
          <a:xfrm>
            <a:off x="7288608" y="3298690"/>
            <a:ext cx="184727" cy="13995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8" name="TextBox 17">
            <a:extLst>
              <a:ext uri="{FF2B5EF4-FFF2-40B4-BE49-F238E27FC236}">
                <a16:creationId xmlns:a16="http://schemas.microsoft.com/office/drawing/2014/main" id="{4DFD5891-F9C1-4736-8229-C9156BA4992D}"/>
              </a:ext>
            </a:extLst>
          </p:cNvPr>
          <p:cNvSpPr txBox="1"/>
          <p:nvPr/>
        </p:nvSpPr>
        <p:spPr>
          <a:xfrm>
            <a:off x="145006" y="5569595"/>
            <a:ext cx="4853975" cy="261610"/>
          </a:xfrm>
          <a:prstGeom prst="rect">
            <a:avLst/>
          </a:prstGeom>
          <a:noFill/>
          <a:ln w="3175">
            <a:noFill/>
          </a:ln>
        </p:spPr>
        <p:txBody>
          <a:bodyPr wrap="square" rtlCol="0">
            <a:spAutoFit/>
          </a:bodyPr>
          <a:lstStyle>
            <a:defPPr>
              <a:defRPr lang="en-US"/>
            </a:defPPr>
            <a:lvl1pPr algn="just">
              <a:defRPr sz="1100">
                <a:latin typeface="Calibri" panose="020F0502020204030204" pitchFamily="34" charset="0"/>
                <a:cs typeface="Calibri" panose="020F0502020204030204" pitchFamily="34" charset="0"/>
              </a:defRPr>
            </a:lvl1pPr>
          </a:lstStyle>
          <a:p>
            <a:r>
              <a:rPr lang="en-US"/>
              <a:t>4. Click on ‘Field: Add Field’</a:t>
            </a:r>
            <a:endParaRPr lang="en-AU"/>
          </a:p>
        </p:txBody>
      </p:sp>
      <p:pic>
        <p:nvPicPr>
          <p:cNvPr id="19" name="Picture 18">
            <a:extLst>
              <a:ext uri="{FF2B5EF4-FFF2-40B4-BE49-F238E27FC236}">
                <a16:creationId xmlns:a16="http://schemas.microsoft.com/office/drawing/2014/main" id="{AD234852-2E8A-426F-951C-8FC33FD8128D}"/>
              </a:ext>
            </a:extLst>
          </p:cNvPr>
          <p:cNvPicPr>
            <a:picLocks noChangeAspect="1"/>
          </p:cNvPicPr>
          <p:nvPr/>
        </p:nvPicPr>
        <p:blipFill>
          <a:blip r:embed="rId7"/>
          <a:stretch>
            <a:fillRect/>
          </a:stretch>
        </p:blipFill>
        <p:spPr>
          <a:xfrm>
            <a:off x="6868746" y="3976866"/>
            <a:ext cx="3390900" cy="1543942"/>
          </a:xfrm>
          <a:prstGeom prst="rect">
            <a:avLst/>
          </a:prstGeom>
        </p:spPr>
      </p:pic>
      <p:sp>
        <p:nvSpPr>
          <p:cNvPr id="20" name="TextBox 19">
            <a:extLst>
              <a:ext uri="{FF2B5EF4-FFF2-40B4-BE49-F238E27FC236}">
                <a16:creationId xmlns:a16="http://schemas.microsoft.com/office/drawing/2014/main" id="{D1570B5A-D822-4AFF-A5C7-F1884B920CA6}"/>
              </a:ext>
            </a:extLst>
          </p:cNvPr>
          <p:cNvSpPr txBox="1"/>
          <p:nvPr/>
        </p:nvSpPr>
        <p:spPr>
          <a:xfrm>
            <a:off x="155890" y="5797026"/>
            <a:ext cx="4853975" cy="261610"/>
          </a:xfrm>
          <a:prstGeom prst="rect">
            <a:avLst/>
          </a:prstGeom>
          <a:noFill/>
          <a:ln w="3175">
            <a:noFill/>
          </a:ln>
        </p:spPr>
        <p:txBody>
          <a:bodyPr wrap="square" rtlCol="0">
            <a:spAutoFit/>
          </a:bodyPr>
          <a:lstStyle>
            <a:defPPr>
              <a:defRPr lang="en-US"/>
            </a:defPPr>
            <a:lvl1pPr algn="just">
              <a:defRPr sz="1100">
                <a:latin typeface="Calibri" panose="020F0502020204030204" pitchFamily="34" charset="0"/>
                <a:cs typeface="Calibri" panose="020F0502020204030204" pitchFamily="34" charset="0"/>
              </a:defRPr>
            </a:lvl1pPr>
          </a:lstStyle>
          <a:p>
            <a:r>
              <a:rPr lang="en-US"/>
              <a:t>5. Enter/select Field Name, Alias and Data Type.</a:t>
            </a:r>
            <a:endParaRPr lang="en-AU"/>
          </a:p>
        </p:txBody>
      </p:sp>
      <p:sp>
        <p:nvSpPr>
          <p:cNvPr id="21" name="Rectangle 20">
            <a:extLst>
              <a:ext uri="{FF2B5EF4-FFF2-40B4-BE49-F238E27FC236}">
                <a16:creationId xmlns:a16="http://schemas.microsoft.com/office/drawing/2014/main" id="{8406276D-2192-472B-A83F-7E19B71DDE26}"/>
              </a:ext>
            </a:extLst>
          </p:cNvPr>
          <p:cNvSpPr/>
          <p:nvPr/>
        </p:nvSpPr>
        <p:spPr>
          <a:xfrm>
            <a:off x="8129979" y="5327973"/>
            <a:ext cx="771654" cy="13995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2" name="Rectangle 21">
            <a:extLst>
              <a:ext uri="{FF2B5EF4-FFF2-40B4-BE49-F238E27FC236}">
                <a16:creationId xmlns:a16="http://schemas.microsoft.com/office/drawing/2014/main" id="{156A6211-ABA8-42D7-B071-62C62774177C}"/>
              </a:ext>
            </a:extLst>
          </p:cNvPr>
          <p:cNvSpPr/>
          <p:nvPr/>
        </p:nvSpPr>
        <p:spPr>
          <a:xfrm>
            <a:off x="8958644" y="5327973"/>
            <a:ext cx="771654" cy="13995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3" name="Rectangle 22">
            <a:extLst>
              <a:ext uri="{FF2B5EF4-FFF2-40B4-BE49-F238E27FC236}">
                <a16:creationId xmlns:a16="http://schemas.microsoft.com/office/drawing/2014/main" id="{278C6EAC-AF4E-4BBF-AA44-F46E6F05C184}"/>
              </a:ext>
            </a:extLst>
          </p:cNvPr>
          <p:cNvSpPr/>
          <p:nvPr/>
        </p:nvSpPr>
        <p:spPr>
          <a:xfrm>
            <a:off x="9772885" y="5327973"/>
            <a:ext cx="327256" cy="13995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24" name="Picture 23">
            <a:extLst>
              <a:ext uri="{FF2B5EF4-FFF2-40B4-BE49-F238E27FC236}">
                <a16:creationId xmlns:a16="http://schemas.microsoft.com/office/drawing/2014/main" id="{7FAB9BF3-E6BD-4C4B-B55A-627BECBDF659}"/>
              </a:ext>
            </a:extLst>
          </p:cNvPr>
          <p:cNvPicPr>
            <a:picLocks noChangeAspect="1"/>
          </p:cNvPicPr>
          <p:nvPr/>
        </p:nvPicPr>
        <p:blipFill>
          <a:blip r:embed="rId8"/>
          <a:stretch>
            <a:fillRect/>
          </a:stretch>
        </p:blipFill>
        <p:spPr>
          <a:xfrm>
            <a:off x="6868746" y="5547349"/>
            <a:ext cx="2748115" cy="593076"/>
          </a:xfrm>
          <a:prstGeom prst="rect">
            <a:avLst/>
          </a:prstGeom>
        </p:spPr>
      </p:pic>
      <p:sp>
        <p:nvSpPr>
          <p:cNvPr id="25" name="TextBox 24">
            <a:extLst>
              <a:ext uri="{FF2B5EF4-FFF2-40B4-BE49-F238E27FC236}">
                <a16:creationId xmlns:a16="http://schemas.microsoft.com/office/drawing/2014/main" id="{F50E9824-6931-4660-BFCE-9EC88658B4A9}"/>
              </a:ext>
            </a:extLst>
          </p:cNvPr>
          <p:cNvSpPr txBox="1"/>
          <p:nvPr/>
        </p:nvSpPr>
        <p:spPr>
          <a:xfrm>
            <a:off x="145005" y="6006307"/>
            <a:ext cx="4853975" cy="261610"/>
          </a:xfrm>
          <a:prstGeom prst="rect">
            <a:avLst/>
          </a:prstGeom>
          <a:noFill/>
          <a:ln w="3175">
            <a:noFill/>
          </a:ln>
        </p:spPr>
        <p:txBody>
          <a:bodyPr wrap="square" rtlCol="0">
            <a:spAutoFit/>
          </a:bodyPr>
          <a:lstStyle>
            <a:defPPr>
              <a:defRPr lang="en-US"/>
            </a:defPPr>
            <a:lvl1pPr algn="just">
              <a:defRPr sz="1100">
                <a:latin typeface="Calibri" panose="020F0502020204030204" pitchFamily="34" charset="0"/>
                <a:cs typeface="Calibri" panose="020F0502020204030204" pitchFamily="34" charset="0"/>
              </a:defRPr>
            </a:lvl1pPr>
          </a:lstStyle>
          <a:p>
            <a:r>
              <a:rPr lang="en-US"/>
              <a:t>6. Click ‘Save’ on the ‘Fields’ tab.</a:t>
            </a:r>
            <a:endParaRPr lang="en-AU"/>
          </a:p>
        </p:txBody>
      </p:sp>
      <p:sp>
        <p:nvSpPr>
          <p:cNvPr id="28" name="Rectangle 27">
            <a:extLst>
              <a:ext uri="{FF2B5EF4-FFF2-40B4-BE49-F238E27FC236}">
                <a16:creationId xmlns:a16="http://schemas.microsoft.com/office/drawing/2014/main" id="{D6E3B666-F158-4889-9FD5-600F8AEEB2A7}"/>
              </a:ext>
            </a:extLst>
          </p:cNvPr>
          <p:cNvSpPr/>
          <p:nvPr/>
        </p:nvSpPr>
        <p:spPr>
          <a:xfrm>
            <a:off x="9355271" y="5751293"/>
            <a:ext cx="223520" cy="3000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9" name="Rectangle: Rounded Corners 28">
            <a:extLst>
              <a:ext uri="{FF2B5EF4-FFF2-40B4-BE49-F238E27FC236}">
                <a16:creationId xmlns:a16="http://schemas.microsoft.com/office/drawing/2014/main" id="{919E777C-62B9-40FD-AE0D-DAC9EB3BC8CA}"/>
              </a:ext>
            </a:extLst>
          </p:cNvPr>
          <p:cNvSpPr/>
          <p:nvPr/>
        </p:nvSpPr>
        <p:spPr>
          <a:xfrm>
            <a:off x="5391359" y="5895126"/>
            <a:ext cx="1381980" cy="246221"/>
          </a:xfrm>
          <a:prstGeom prst="roundRect">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latin typeface="Calibri" panose="020F0502020204030204" pitchFamily="34" charset="0"/>
                <a:cs typeface="Calibri" panose="020F0502020204030204" pitchFamily="34" charset="0"/>
              </a:rPr>
              <a:t>Next: Continued…</a:t>
            </a:r>
            <a:endParaRPr lang="en-AU" sz="1200" b="1">
              <a:latin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939181607"/>
      </p:ext>
    </p:extLst>
  </p:cSld>
  <p:clrMapOvr>
    <a:masterClrMapping/>
  </p:clrMapOvr>
  <mc:AlternateContent xmlns:mc="http://schemas.openxmlformats.org/markup-compatibility/2006" xmlns:p14="http://schemas.microsoft.com/office/powerpoint/2010/main">
    <mc:Choice Requires="p14">
      <p:transition spd="slow" p14:dur="2000" advTm="84414"/>
    </mc:Choice>
    <mc:Fallback xmlns="">
      <p:transition spd="slow" advTm="8441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5"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2000"/>
                                        <p:tgtEl>
                                          <p:spTgt spid="9"/>
                                        </p:tgtEl>
                                      </p:cBhvr>
                                    </p:animEffect>
                                    <p:anim calcmode="lin" valueType="num">
                                      <p:cBhvr>
                                        <p:cTn id="20" dur="2000" fill="hold"/>
                                        <p:tgtEl>
                                          <p:spTgt spid="9"/>
                                        </p:tgtEl>
                                        <p:attrNameLst>
                                          <p:attrName>ppt_w</p:attrName>
                                        </p:attrNameLst>
                                      </p:cBhvr>
                                      <p:tavLst>
                                        <p:tav tm="0" fmla="#ppt_w*sin(2.5*pi*$)">
                                          <p:val>
                                            <p:fltVal val="0"/>
                                          </p:val>
                                        </p:tav>
                                        <p:tav tm="100000">
                                          <p:val>
                                            <p:fltVal val="1"/>
                                          </p:val>
                                        </p:tav>
                                      </p:tavLst>
                                    </p:anim>
                                    <p:anim calcmode="lin" valueType="num">
                                      <p:cBhvr>
                                        <p:cTn id="21" dur="2000" fill="hold"/>
                                        <p:tgtEl>
                                          <p:spTgt spid="9"/>
                                        </p:tgtEl>
                                        <p:attrNameLst>
                                          <p:attrName>ppt_h</p:attrName>
                                        </p:attrNameLst>
                                      </p:cBhvr>
                                      <p:tavLst>
                                        <p:tav tm="0">
                                          <p:val>
                                            <p:strVal val="#ppt_h"/>
                                          </p:val>
                                        </p:tav>
                                        <p:tav tm="100000">
                                          <p:val>
                                            <p:strVal val="#ppt_h"/>
                                          </p:val>
                                        </p:tav>
                                      </p:tavLst>
                                    </p:anim>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500"/>
                                        <p:tgtEl>
                                          <p:spTgt spid="11"/>
                                        </p:tgtEl>
                                      </p:cBhvr>
                                    </p:animEffect>
                                  </p:childTnLst>
                                </p:cTn>
                              </p:par>
                            </p:childTnLst>
                          </p:cTn>
                        </p:par>
                      </p:childTnLst>
                    </p:cTn>
                  </p:par>
                  <p:par>
                    <p:cTn id="27" fill="hold">
                      <p:stCondLst>
                        <p:cond delay="indefinite"/>
                      </p:stCondLst>
                      <p:childTnLst>
                        <p:par>
                          <p:cTn id="28" fill="hold">
                            <p:stCondLst>
                              <p:cond delay="0"/>
                            </p:stCondLst>
                            <p:childTnLst>
                              <p:par>
                                <p:cTn id="29" presetID="45"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2000"/>
                                        <p:tgtEl>
                                          <p:spTgt spid="12"/>
                                        </p:tgtEl>
                                      </p:cBhvr>
                                    </p:animEffect>
                                    <p:anim calcmode="lin" valueType="num">
                                      <p:cBhvr>
                                        <p:cTn id="32" dur="2000" fill="hold"/>
                                        <p:tgtEl>
                                          <p:spTgt spid="12"/>
                                        </p:tgtEl>
                                        <p:attrNameLst>
                                          <p:attrName>ppt_w</p:attrName>
                                        </p:attrNameLst>
                                      </p:cBhvr>
                                      <p:tavLst>
                                        <p:tav tm="0" fmla="#ppt_w*sin(2.5*pi*$)">
                                          <p:val>
                                            <p:fltVal val="0"/>
                                          </p:val>
                                        </p:tav>
                                        <p:tav tm="100000">
                                          <p:val>
                                            <p:fltVal val="1"/>
                                          </p:val>
                                        </p:tav>
                                      </p:tavLst>
                                    </p:anim>
                                    <p:anim calcmode="lin" valueType="num">
                                      <p:cBhvr>
                                        <p:cTn id="33" dur="2000" fill="hold"/>
                                        <p:tgtEl>
                                          <p:spTgt spid="12"/>
                                        </p:tgtEl>
                                        <p:attrNameLst>
                                          <p:attrName>ppt_h</p:attrName>
                                        </p:attrNameLst>
                                      </p:cBhvr>
                                      <p:tavLst>
                                        <p:tav tm="0">
                                          <p:val>
                                            <p:strVal val="#ppt_h"/>
                                          </p:val>
                                        </p:tav>
                                        <p:tav tm="100000">
                                          <p:val>
                                            <p:strVal val="#ppt_h"/>
                                          </p:val>
                                        </p:tav>
                                      </p:tavLst>
                                    </p:anim>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8"/>
                                        </p:tgtEl>
                                        <p:attrNameLst>
                                          <p:attrName>style.visibility</p:attrName>
                                        </p:attrNameLst>
                                      </p:cBhvr>
                                      <p:to>
                                        <p:strVal val="visible"/>
                                      </p:to>
                                    </p:set>
                                    <p:animEffect transition="in" filter="fade">
                                      <p:cBhvr>
                                        <p:cTn id="38" dur="500"/>
                                        <p:tgtEl>
                                          <p:spTgt spid="8"/>
                                        </p:tgtEl>
                                      </p:cBhvr>
                                    </p:animEffect>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grpId="0" nodeType="clickEffect">
                                  <p:stCondLst>
                                    <p:cond delay="0"/>
                                  </p:stCondLst>
                                  <p:childTnLst>
                                    <p:set>
                                      <p:cBhvr>
                                        <p:cTn id="42" dur="1" fill="hold">
                                          <p:stCondLst>
                                            <p:cond delay="0"/>
                                          </p:stCondLst>
                                        </p:cTn>
                                        <p:tgtEl>
                                          <p:spTgt spid="13"/>
                                        </p:tgtEl>
                                        <p:attrNameLst>
                                          <p:attrName>style.visibility</p:attrName>
                                        </p:attrNameLst>
                                      </p:cBhvr>
                                      <p:to>
                                        <p:strVal val="visible"/>
                                      </p:to>
                                    </p:set>
                                    <p:animEffect transition="in" filter="fade">
                                      <p:cBhvr>
                                        <p:cTn id="43" dur="1000"/>
                                        <p:tgtEl>
                                          <p:spTgt spid="13"/>
                                        </p:tgtEl>
                                      </p:cBhvr>
                                    </p:animEffect>
                                    <p:anim calcmode="lin" valueType="num">
                                      <p:cBhvr>
                                        <p:cTn id="44" dur="1000" fill="hold"/>
                                        <p:tgtEl>
                                          <p:spTgt spid="13"/>
                                        </p:tgtEl>
                                        <p:attrNameLst>
                                          <p:attrName>ppt_x</p:attrName>
                                        </p:attrNameLst>
                                      </p:cBhvr>
                                      <p:tavLst>
                                        <p:tav tm="0">
                                          <p:val>
                                            <p:strVal val="#ppt_x"/>
                                          </p:val>
                                        </p:tav>
                                        <p:tav tm="100000">
                                          <p:val>
                                            <p:strVal val="#ppt_x"/>
                                          </p:val>
                                        </p:tav>
                                      </p:tavLst>
                                    </p:anim>
                                    <p:anim calcmode="lin" valueType="num">
                                      <p:cBhvr>
                                        <p:cTn id="45"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45" presetClass="entr" presetSubtype="0" fill="hold" grpId="0" nodeType="clickEffect">
                                  <p:stCondLst>
                                    <p:cond delay="0"/>
                                  </p:stCondLst>
                                  <p:childTnLst>
                                    <p:set>
                                      <p:cBhvr>
                                        <p:cTn id="49" dur="1" fill="hold">
                                          <p:stCondLst>
                                            <p:cond delay="0"/>
                                          </p:stCondLst>
                                        </p:cTn>
                                        <p:tgtEl>
                                          <p:spTgt spid="10"/>
                                        </p:tgtEl>
                                        <p:attrNameLst>
                                          <p:attrName>style.visibility</p:attrName>
                                        </p:attrNameLst>
                                      </p:cBhvr>
                                      <p:to>
                                        <p:strVal val="visible"/>
                                      </p:to>
                                    </p:set>
                                    <p:animEffect transition="in" filter="fade">
                                      <p:cBhvr>
                                        <p:cTn id="50" dur="2000"/>
                                        <p:tgtEl>
                                          <p:spTgt spid="10"/>
                                        </p:tgtEl>
                                      </p:cBhvr>
                                    </p:animEffect>
                                    <p:anim calcmode="lin" valueType="num">
                                      <p:cBhvr>
                                        <p:cTn id="51" dur="2000" fill="hold"/>
                                        <p:tgtEl>
                                          <p:spTgt spid="10"/>
                                        </p:tgtEl>
                                        <p:attrNameLst>
                                          <p:attrName>ppt_w</p:attrName>
                                        </p:attrNameLst>
                                      </p:cBhvr>
                                      <p:tavLst>
                                        <p:tav tm="0" fmla="#ppt_w*sin(2.5*pi*$)">
                                          <p:val>
                                            <p:fltVal val="0"/>
                                          </p:val>
                                        </p:tav>
                                        <p:tav tm="100000">
                                          <p:val>
                                            <p:fltVal val="1"/>
                                          </p:val>
                                        </p:tav>
                                      </p:tavLst>
                                    </p:anim>
                                    <p:anim calcmode="lin" valueType="num">
                                      <p:cBhvr>
                                        <p:cTn id="52" dur="2000" fill="hold"/>
                                        <p:tgtEl>
                                          <p:spTgt spid="10"/>
                                        </p:tgtEl>
                                        <p:attrNameLst>
                                          <p:attrName>ppt_h</p:attrName>
                                        </p:attrNameLst>
                                      </p:cBhvr>
                                      <p:tavLst>
                                        <p:tav tm="0">
                                          <p:val>
                                            <p:strVal val="#ppt_h"/>
                                          </p:val>
                                        </p:tav>
                                        <p:tav tm="100000">
                                          <p:val>
                                            <p:strVal val="#ppt_h"/>
                                          </p:val>
                                        </p:tav>
                                      </p:tavLst>
                                    </p:anim>
                                  </p:childTnLst>
                                </p:cTn>
                              </p:par>
                            </p:childTnLst>
                          </p:cTn>
                        </p:par>
                      </p:childTnLst>
                    </p:cTn>
                  </p:par>
                  <p:par>
                    <p:cTn id="53" fill="hold">
                      <p:stCondLst>
                        <p:cond delay="indefinite"/>
                      </p:stCondLst>
                      <p:childTnLst>
                        <p:par>
                          <p:cTn id="54" fill="hold">
                            <p:stCondLst>
                              <p:cond delay="0"/>
                            </p:stCondLst>
                            <p:childTnLst>
                              <p:par>
                                <p:cTn id="55" presetID="42" presetClass="entr" presetSubtype="0" fill="hold" grpId="0" nodeType="clickEffect">
                                  <p:stCondLst>
                                    <p:cond delay="0"/>
                                  </p:stCondLst>
                                  <p:childTnLst>
                                    <p:set>
                                      <p:cBhvr>
                                        <p:cTn id="56" dur="1" fill="hold">
                                          <p:stCondLst>
                                            <p:cond delay="0"/>
                                          </p:stCondLst>
                                        </p:cTn>
                                        <p:tgtEl>
                                          <p:spTgt spid="14"/>
                                        </p:tgtEl>
                                        <p:attrNameLst>
                                          <p:attrName>style.visibility</p:attrName>
                                        </p:attrNameLst>
                                      </p:cBhvr>
                                      <p:to>
                                        <p:strVal val="visible"/>
                                      </p:to>
                                    </p:set>
                                    <p:animEffect transition="in" filter="fade">
                                      <p:cBhvr>
                                        <p:cTn id="57" dur="1000"/>
                                        <p:tgtEl>
                                          <p:spTgt spid="14"/>
                                        </p:tgtEl>
                                      </p:cBhvr>
                                    </p:animEffect>
                                    <p:anim calcmode="lin" valueType="num">
                                      <p:cBhvr>
                                        <p:cTn id="58" dur="1000" fill="hold"/>
                                        <p:tgtEl>
                                          <p:spTgt spid="14"/>
                                        </p:tgtEl>
                                        <p:attrNameLst>
                                          <p:attrName>ppt_x</p:attrName>
                                        </p:attrNameLst>
                                      </p:cBhvr>
                                      <p:tavLst>
                                        <p:tav tm="0">
                                          <p:val>
                                            <p:strVal val="#ppt_x"/>
                                          </p:val>
                                        </p:tav>
                                        <p:tav tm="100000">
                                          <p:val>
                                            <p:strVal val="#ppt_x"/>
                                          </p:val>
                                        </p:tav>
                                      </p:tavLst>
                                    </p:anim>
                                    <p:anim calcmode="lin" valueType="num">
                                      <p:cBhvr>
                                        <p:cTn id="59"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45" presetClass="entr" presetSubtype="0" fill="hold" grpId="0" nodeType="clickEffect">
                                  <p:stCondLst>
                                    <p:cond delay="0"/>
                                  </p:stCondLst>
                                  <p:childTnLst>
                                    <p:set>
                                      <p:cBhvr>
                                        <p:cTn id="63" dur="1" fill="hold">
                                          <p:stCondLst>
                                            <p:cond delay="0"/>
                                          </p:stCondLst>
                                        </p:cTn>
                                        <p:tgtEl>
                                          <p:spTgt spid="15"/>
                                        </p:tgtEl>
                                        <p:attrNameLst>
                                          <p:attrName>style.visibility</p:attrName>
                                        </p:attrNameLst>
                                      </p:cBhvr>
                                      <p:to>
                                        <p:strVal val="visible"/>
                                      </p:to>
                                    </p:set>
                                    <p:animEffect transition="in" filter="fade">
                                      <p:cBhvr>
                                        <p:cTn id="64" dur="2000"/>
                                        <p:tgtEl>
                                          <p:spTgt spid="15"/>
                                        </p:tgtEl>
                                      </p:cBhvr>
                                    </p:animEffect>
                                    <p:anim calcmode="lin" valueType="num">
                                      <p:cBhvr>
                                        <p:cTn id="65" dur="2000" fill="hold"/>
                                        <p:tgtEl>
                                          <p:spTgt spid="15"/>
                                        </p:tgtEl>
                                        <p:attrNameLst>
                                          <p:attrName>ppt_w</p:attrName>
                                        </p:attrNameLst>
                                      </p:cBhvr>
                                      <p:tavLst>
                                        <p:tav tm="0" fmla="#ppt_w*sin(2.5*pi*$)">
                                          <p:val>
                                            <p:fltVal val="0"/>
                                          </p:val>
                                        </p:tav>
                                        <p:tav tm="100000">
                                          <p:val>
                                            <p:fltVal val="1"/>
                                          </p:val>
                                        </p:tav>
                                      </p:tavLst>
                                    </p:anim>
                                    <p:anim calcmode="lin" valueType="num">
                                      <p:cBhvr>
                                        <p:cTn id="66" dur="2000" fill="hold"/>
                                        <p:tgtEl>
                                          <p:spTgt spid="15"/>
                                        </p:tgtEl>
                                        <p:attrNameLst>
                                          <p:attrName>ppt_h</p:attrName>
                                        </p:attrNameLst>
                                      </p:cBhvr>
                                      <p:tavLst>
                                        <p:tav tm="0">
                                          <p:val>
                                            <p:strVal val="#ppt_h"/>
                                          </p:val>
                                        </p:tav>
                                        <p:tav tm="100000">
                                          <p:val>
                                            <p:strVal val="#ppt_h"/>
                                          </p:val>
                                        </p:tav>
                                      </p:tavLst>
                                    </p:anim>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16"/>
                                        </p:tgtEl>
                                        <p:attrNameLst>
                                          <p:attrName>style.visibility</p:attrName>
                                        </p:attrNameLst>
                                      </p:cBhvr>
                                      <p:to>
                                        <p:strVal val="visible"/>
                                      </p:to>
                                    </p:set>
                                    <p:animEffect transition="in" filter="fade">
                                      <p:cBhvr>
                                        <p:cTn id="71" dur="500"/>
                                        <p:tgtEl>
                                          <p:spTgt spid="16"/>
                                        </p:tgtEl>
                                      </p:cBhvr>
                                    </p:animEffect>
                                  </p:childTnLst>
                                </p:cTn>
                              </p:par>
                            </p:childTnLst>
                          </p:cTn>
                        </p:par>
                      </p:childTnLst>
                    </p:cTn>
                  </p:par>
                  <p:par>
                    <p:cTn id="72" fill="hold">
                      <p:stCondLst>
                        <p:cond delay="indefinite"/>
                      </p:stCondLst>
                      <p:childTnLst>
                        <p:par>
                          <p:cTn id="73" fill="hold">
                            <p:stCondLst>
                              <p:cond delay="0"/>
                            </p:stCondLst>
                            <p:childTnLst>
                              <p:par>
                                <p:cTn id="74" presetID="42" presetClass="entr" presetSubtype="0" fill="hold" grpId="0" nodeType="clickEffect">
                                  <p:stCondLst>
                                    <p:cond delay="0"/>
                                  </p:stCondLst>
                                  <p:childTnLst>
                                    <p:set>
                                      <p:cBhvr>
                                        <p:cTn id="75" dur="1" fill="hold">
                                          <p:stCondLst>
                                            <p:cond delay="0"/>
                                          </p:stCondLst>
                                        </p:cTn>
                                        <p:tgtEl>
                                          <p:spTgt spid="18"/>
                                        </p:tgtEl>
                                        <p:attrNameLst>
                                          <p:attrName>style.visibility</p:attrName>
                                        </p:attrNameLst>
                                      </p:cBhvr>
                                      <p:to>
                                        <p:strVal val="visible"/>
                                      </p:to>
                                    </p:set>
                                    <p:animEffect transition="in" filter="fade">
                                      <p:cBhvr>
                                        <p:cTn id="76" dur="1000"/>
                                        <p:tgtEl>
                                          <p:spTgt spid="18"/>
                                        </p:tgtEl>
                                      </p:cBhvr>
                                    </p:animEffect>
                                    <p:anim calcmode="lin" valueType="num">
                                      <p:cBhvr>
                                        <p:cTn id="77" dur="1000" fill="hold"/>
                                        <p:tgtEl>
                                          <p:spTgt spid="18"/>
                                        </p:tgtEl>
                                        <p:attrNameLst>
                                          <p:attrName>ppt_x</p:attrName>
                                        </p:attrNameLst>
                                      </p:cBhvr>
                                      <p:tavLst>
                                        <p:tav tm="0">
                                          <p:val>
                                            <p:strVal val="#ppt_x"/>
                                          </p:val>
                                        </p:tav>
                                        <p:tav tm="100000">
                                          <p:val>
                                            <p:strVal val="#ppt_x"/>
                                          </p:val>
                                        </p:tav>
                                      </p:tavLst>
                                    </p:anim>
                                    <p:anim calcmode="lin" valueType="num">
                                      <p:cBhvr>
                                        <p:cTn id="78"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45" presetClass="entr" presetSubtype="0" fill="hold" grpId="0" nodeType="clickEffect">
                                  <p:stCondLst>
                                    <p:cond delay="0"/>
                                  </p:stCondLst>
                                  <p:childTnLst>
                                    <p:set>
                                      <p:cBhvr>
                                        <p:cTn id="82" dur="1" fill="hold">
                                          <p:stCondLst>
                                            <p:cond delay="0"/>
                                          </p:stCondLst>
                                        </p:cTn>
                                        <p:tgtEl>
                                          <p:spTgt spid="17"/>
                                        </p:tgtEl>
                                        <p:attrNameLst>
                                          <p:attrName>style.visibility</p:attrName>
                                        </p:attrNameLst>
                                      </p:cBhvr>
                                      <p:to>
                                        <p:strVal val="visible"/>
                                      </p:to>
                                    </p:set>
                                    <p:animEffect transition="in" filter="fade">
                                      <p:cBhvr>
                                        <p:cTn id="83" dur="2000"/>
                                        <p:tgtEl>
                                          <p:spTgt spid="17"/>
                                        </p:tgtEl>
                                      </p:cBhvr>
                                    </p:animEffect>
                                    <p:anim calcmode="lin" valueType="num">
                                      <p:cBhvr>
                                        <p:cTn id="84" dur="2000" fill="hold"/>
                                        <p:tgtEl>
                                          <p:spTgt spid="17"/>
                                        </p:tgtEl>
                                        <p:attrNameLst>
                                          <p:attrName>ppt_w</p:attrName>
                                        </p:attrNameLst>
                                      </p:cBhvr>
                                      <p:tavLst>
                                        <p:tav tm="0" fmla="#ppt_w*sin(2.5*pi*$)">
                                          <p:val>
                                            <p:fltVal val="0"/>
                                          </p:val>
                                        </p:tav>
                                        <p:tav tm="100000">
                                          <p:val>
                                            <p:fltVal val="1"/>
                                          </p:val>
                                        </p:tav>
                                      </p:tavLst>
                                    </p:anim>
                                    <p:anim calcmode="lin" valueType="num">
                                      <p:cBhvr>
                                        <p:cTn id="85" dur="2000" fill="hold"/>
                                        <p:tgtEl>
                                          <p:spTgt spid="17"/>
                                        </p:tgtEl>
                                        <p:attrNameLst>
                                          <p:attrName>ppt_h</p:attrName>
                                        </p:attrNameLst>
                                      </p:cBhvr>
                                      <p:tavLst>
                                        <p:tav tm="0">
                                          <p:val>
                                            <p:strVal val="#ppt_h"/>
                                          </p:val>
                                        </p:tav>
                                        <p:tav tm="100000">
                                          <p:val>
                                            <p:strVal val="#ppt_h"/>
                                          </p:val>
                                        </p:tav>
                                      </p:tavLst>
                                    </p:anim>
                                  </p:childTnLst>
                                </p:cTn>
                              </p:par>
                            </p:childTnLst>
                          </p:cTn>
                        </p:par>
                      </p:childTnLst>
                    </p:cTn>
                  </p:par>
                  <p:par>
                    <p:cTn id="86" fill="hold">
                      <p:stCondLst>
                        <p:cond delay="indefinite"/>
                      </p:stCondLst>
                      <p:childTnLst>
                        <p:par>
                          <p:cTn id="87" fill="hold">
                            <p:stCondLst>
                              <p:cond delay="0"/>
                            </p:stCondLst>
                            <p:childTnLst>
                              <p:par>
                                <p:cTn id="88" presetID="10" presetClass="entr" presetSubtype="0" fill="hold" nodeType="clickEffect">
                                  <p:stCondLst>
                                    <p:cond delay="0"/>
                                  </p:stCondLst>
                                  <p:childTnLst>
                                    <p:set>
                                      <p:cBhvr>
                                        <p:cTn id="89" dur="1" fill="hold">
                                          <p:stCondLst>
                                            <p:cond delay="0"/>
                                          </p:stCondLst>
                                        </p:cTn>
                                        <p:tgtEl>
                                          <p:spTgt spid="19"/>
                                        </p:tgtEl>
                                        <p:attrNameLst>
                                          <p:attrName>style.visibility</p:attrName>
                                        </p:attrNameLst>
                                      </p:cBhvr>
                                      <p:to>
                                        <p:strVal val="visible"/>
                                      </p:to>
                                    </p:set>
                                    <p:animEffect transition="in" filter="fade">
                                      <p:cBhvr>
                                        <p:cTn id="90" dur="500"/>
                                        <p:tgtEl>
                                          <p:spTgt spid="19"/>
                                        </p:tgtEl>
                                      </p:cBhvr>
                                    </p:animEffect>
                                  </p:childTnLst>
                                </p:cTn>
                              </p:par>
                            </p:childTnLst>
                          </p:cTn>
                        </p:par>
                      </p:childTnLst>
                    </p:cTn>
                  </p:par>
                  <p:par>
                    <p:cTn id="91" fill="hold">
                      <p:stCondLst>
                        <p:cond delay="indefinite"/>
                      </p:stCondLst>
                      <p:childTnLst>
                        <p:par>
                          <p:cTn id="92" fill="hold">
                            <p:stCondLst>
                              <p:cond delay="0"/>
                            </p:stCondLst>
                            <p:childTnLst>
                              <p:par>
                                <p:cTn id="93" presetID="42" presetClass="entr" presetSubtype="0" fill="hold" grpId="0" nodeType="clickEffect">
                                  <p:stCondLst>
                                    <p:cond delay="0"/>
                                  </p:stCondLst>
                                  <p:childTnLst>
                                    <p:set>
                                      <p:cBhvr>
                                        <p:cTn id="94" dur="1" fill="hold">
                                          <p:stCondLst>
                                            <p:cond delay="0"/>
                                          </p:stCondLst>
                                        </p:cTn>
                                        <p:tgtEl>
                                          <p:spTgt spid="20"/>
                                        </p:tgtEl>
                                        <p:attrNameLst>
                                          <p:attrName>style.visibility</p:attrName>
                                        </p:attrNameLst>
                                      </p:cBhvr>
                                      <p:to>
                                        <p:strVal val="visible"/>
                                      </p:to>
                                    </p:set>
                                    <p:animEffect transition="in" filter="fade">
                                      <p:cBhvr>
                                        <p:cTn id="95" dur="1000"/>
                                        <p:tgtEl>
                                          <p:spTgt spid="20"/>
                                        </p:tgtEl>
                                      </p:cBhvr>
                                    </p:animEffect>
                                    <p:anim calcmode="lin" valueType="num">
                                      <p:cBhvr>
                                        <p:cTn id="96" dur="1000" fill="hold"/>
                                        <p:tgtEl>
                                          <p:spTgt spid="20"/>
                                        </p:tgtEl>
                                        <p:attrNameLst>
                                          <p:attrName>ppt_x</p:attrName>
                                        </p:attrNameLst>
                                      </p:cBhvr>
                                      <p:tavLst>
                                        <p:tav tm="0">
                                          <p:val>
                                            <p:strVal val="#ppt_x"/>
                                          </p:val>
                                        </p:tav>
                                        <p:tav tm="100000">
                                          <p:val>
                                            <p:strVal val="#ppt_x"/>
                                          </p:val>
                                        </p:tav>
                                      </p:tavLst>
                                    </p:anim>
                                    <p:anim calcmode="lin" valueType="num">
                                      <p:cBhvr>
                                        <p:cTn id="97"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98" fill="hold">
                      <p:stCondLst>
                        <p:cond delay="indefinite"/>
                      </p:stCondLst>
                      <p:childTnLst>
                        <p:par>
                          <p:cTn id="99" fill="hold">
                            <p:stCondLst>
                              <p:cond delay="0"/>
                            </p:stCondLst>
                            <p:childTnLst>
                              <p:par>
                                <p:cTn id="100" presetID="45" presetClass="entr" presetSubtype="0" fill="hold" grpId="0" nodeType="clickEffect">
                                  <p:stCondLst>
                                    <p:cond delay="0"/>
                                  </p:stCondLst>
                                  <p:childTnLst>
                                    <p:set>
                                      <p:cBhvr>
                                        <p:cTn id="101" dur="1" fill="hold">
                                          <p:stCondLst>
                                            <p:cond delay="0"/>
                                          </p:stCondLst>
                                        </p:cTn>
                                        <p:tgtEl>
                                          <p:spTgt spid="21"/>
                                        </p:tgtEl>
                                        <p:attrNameLst>
                                          <p:attrName>style.visibility</p:attrName>
                                        </p:attrNameLst>
                                      </p:cBhvr>
                                      <p:to>
                                        <p:strVal val="visible"/>
                                      </p:to>
                                    </p:set>
                                    <p:animEffect transition="in" filter="fade">
                                      <p:cBhvr>
                                        <p:cTn id="102" dur="2000"/>
                                        <p:tgtEl>
                                          <p:spTgt spid="21"/>
                                        </p:tgtEl>
                                      </p:cBhvr>
                                    </p:animEffect>
                                    <p:anim calcmode="lin" valueType="num">
                                      <p:cBhvr>
                                        <p:cTn id="103" dur="2000" fill="hold"/>
                                        <p:tgtEl>
                                          <p:spTgt spid="21"/>
                                        </p:tgtEl>
                                        <p:attrNameLst>
                                          <p:attrName>ppt_w</p:attrName>
                                        </p:attrNameLst>
                                      </p:cBhvr>
                                      <p:tavLst>
                                        <p:tav tm="0" fmla="#ppt_w*sin(2.5*pi*$)">
                                          <p:val>
                                            <p:fltVal val="0"/>
                                          </p:val>
                                        </p:tav>
                                        <p:tav tm="100000">
                                          <p:val>
                                            <p:fltVal val="1"/>
                                          </p:val>
                                        </p:tav>
                                      </p:tavLst>
                                    </p:anim>
                                    <p:anim calcmode="lin" valueType="num">
                                      <p:cBhvr>
                                        <p:cTn id="104" dur="2000" fill="hold"/>
                                        <p:tgtEl>
                                          <p:spTgt spid="21"/>
                                        </p:tgtEl>
                                        <p:attrNameLst>
                                          <p:attrName>ppt_h</p:attrName>
                                        </p:attrNameLst>
                                      </p:cBhvr>
                                      <p:tavLst>
                                        <p:tav tm="0">
                                          <p:val>
                                            <p:strVal val="#ppt_h"/>
                                          </p:val>
                                        </p:tav>
                                        <p:tav tm="100000">
                                          <p:val>
                                            <p:strVal val="#ppt_h"/>
                                          </p:val>
                                        </p:tav>
                                      </p:tavLst>
                                    </p:anim>
                                  </p:childTnLst>
                                </p:cTn>
                              </p:par>
                            </p:childTnLst>
                          </p:cTn>
                        </p:par>
                      </p:childTnLst>
                    </p:cTn>
                  </p:par>
                  <p:par>
                    <p:cTn id="105" fill="hold">
                      <p:stCondLst>
                        <p:cond delay="indefinite"/>
                      </p:stCondLst>
                      <p:childTnLst>
                        <p:par>
                          <p:cTn id="106" fill="hold">
                            <p:stCondLst>
                              <p:cond delay="0"/>
                            </p:stCondLst>
                            <p:childTnLst>
                              <p:par>
                                <p:cTn id="107" presetID="45" presetClass="entr" presetSubtype="0" fill="hold" grpId="0" nodeType="clickEffect">
                                  <p:stCondLst>
                                    <p:cond delay="0"/>
                                  </p:stCondLst>
                                  <p:childTnLst>
                                    <p:set>
                                      <p:cBhvr>
                                        <p:cTn id="108" dur="1" fill="hold">
                                          <p:stCondLst>
                                            <p:cond delay="0"/>
                                          </p:stCondLst>
                                        </p:cTn>
                                        <p:tgtEl>
                                          <p:spTgt spid="22"/>
                                        </p:tgtEl>
                                        <p:attrNameLst>
                                          <p:attrName>style.visibility</p:attrName>
                                        </p:attrNameLst>
                                      </p:cBhvr>
                                      <p:to>
                                        <p:strVal val="visible"/>
                                      </p:to>
                                    </p:set>
                                    <p:animEffect transition="in" filter="fade">
                                      <p:cBhvr>
                                        <p:cTn id="109" dur="2000"/>
                                        <p:tgtEl>
                                          <p:spTgt spid="22"/>
                                        </p:tgtEl>
                                      </p:cBhvr>
                                    </p:animEffect>
                                    <p:anim calcmode="lin" valueType="num">
                                      <p:cBhvr>
                                        <p:cTn id="110" dur="2000" fill="hold"/>
                                        <p:tgtEl>
                                          <p:spTgt spid="22"/>
                                        </p:tgtEl>
                                        <p:attrNameLst>
                                          <p:attrName>ppt_w</p:attrName>
                                        </p:attrNameLst>
                                      </p:cBhvr>
                                      <p:tavLst>
                                        <p:tav tm="0" fmla="#ppt_w*sin(2.5*pi*$)">
                                          <p:val>
                                            <p:fltVal val="0"/>
                                          </p:val>
                                        </p:tav>
                                        <p:tav tm="100000">
                                          <p:val>
                                            <p:fltVal val="1"/>
                                          </p:val>
                                        </p:tav>
                                      </p:tavLst>
                                    </p:anim>
                                    <p:anim calcmode="lin" valueType="num">
                                      <p:cBhvr>
                                        <p:cTn id="111" dur="2000" fill="hold"/>
                                        <p:tgtEl>
                                          <p:spTgt spid="22"/>
                                        </p:tgtEl>
                                        <p:attrNameLst>
                                          <p:attrName>ppt_h</p:attrName>
                                        </p:attrNameLst>
                                      </p:cBhvr>
                                      <p:tavLst>
                                        <p:tav tm="0">
                                          <p:val>
                                            <p:strVal val="#ppt_h"/>
                                          </p:val>
                                        </p:tav>
                                        <p:tav tm="100000">
                                          <p:val>
                                            <p:strVal val="#ppt_h"/>
                                          </p:val>
                                        </p:tav>
                                      </p:tavLst>
                                    </p:anim>
                                  </p:childTnLst>
                                </p:cTn>
                              </p:par>
                            </p:childTnLst>
                          </p:cTn>
                        </p:par>
                      </p:childTnLst>
                    </p:cTn>
                  </p:par>
                  <p:par>
                    <p:cTn id="112" fill="hold">
                      <p:stCondLst>
                        <p:cond delay="indefinite"/>
                      </p:stCondLst>
                      <p:childTnLst>
                        <p:par>
                          <p:cTn id="113" fill="hold">
                            <p:stCondLst>
                              <p:cond delay="0"/>
                            </p:stCondLst>
                            <p:childTnLst>
                              <p:par>
                                <p:cTn id="114" presetID="45" presetClass="entr" presetSubtype="0" fill="hold" grpId="0" nodeType="clickEffect">
                                  <p:stCondLst>
                                    <p:cond delay="0"/>
                                  </p:stCondLst>
                                  <p:childTnLst>
                                    <p:set>
                                      <p:cBhvr>
                                        <p:cTn id="115" dur="1" fill="hold">
                                          <p:stCondLst>
                                            <p:cond delay="0"/>
                                          </p:stCondLst>
                                        </p:cTn>
                                        <p:tgtEl>
                                          <p:spTgt spid="23"/>
                                        </p:tgtEl>
                                        <p:attrNameLst>
                                          <p:attrName>style.visibility</p:attrName>
                                        </p:attrNameLst>
                                      </p:cBhvr>
                                      <p:to>
                                        <p:strVal val="visible"/>
                                      </p:to>
                                    </p:set>
                                    <p:animEffect transition="in" filter="fade">
                                      <p:cBhvr>
                                        <p:cTn id="116" dur="2000"/>
                                        <p:tgtEl>
                                          <p:spTgt spid="23"/>
                                        </p:tgtEl>
                                      </p:cBhvr>
                                    </p:animEffect>
                                    <p:anim calcmode="lin" valueType="num">
                                      <p:cBhvr>
                                        <p:cTn id="117" dur="2000" fill="hold"/>
                                        <p:tgtEl>
                                          <p:spTgt spid="23"/>
                                        </p:tgtEl>
                                        <p:attrNameLst>
                                          <p:attrName>ppt_w</p:attrName>
                                        </p:attrNameLst>
                                      </p:cBhvr>
                                      <p:tavLst>
                                        <p:tav tm="0" fmla="#ppt_w*sin(2.5*pi*$)">
                                          <p:val>
                                            <p:fltVal val="0"/>
                                          </p:val>
                                        </p:tav>
                                        <p:tav tm="100000">
                                          <p:val>
                                            <p:fltVal val="1"/>
                                          </p:val>
                                        </p:tav>
                                      </p:tavLst>
                                    </p:anim>
                                    <p:anim calcmode="lin" valueType="num">
                                      <p:cBhvr>
                                        <p:cTn id="118" dur="2000" fill="hold"/>
                                        <p:tgtEl>
                                          <p:spTgt spid="23"/>
                                        </p:tgtEl>
                                        <p:attrNameLst>
                                          <p:attrName>ppt_h</p:attrName>
                                        </p:attrNameLst>
                                      </p:cBhvr>
                                      <p:tavLst>
                                        <p:tav tm="0">
                                          <p:val>
                                            <p:strVal val="#ppt_h"/>
                                          </p:val>
                                        </p:tav>
                                        <p:tav tm="100000">
                                          <p:val>
                                            <p:strVal val="#ppt_h"/>
                                          </p:val>
                                        </p:tav>
                                      </p:tavLst>
                                    </p:anim>
                                  </p:childTnLst>
                                </p:cTn>
                              </p:par>
                            </p:childTnLst>
                          </p:cTn>
                        </p:par>
                      </p:childTnLst>
                    </p:cTn>
                  </p:par>
                  <p:par>
                    <p:cTn id="119" fill="hold">
                      <p:stCondLst>
                        <p:cond delay="indefinite"/>
                      </p:stCondLst>
                      <p:childTnLst>
                        <p:par>
                          <p:cTn id="120" fill="hold">
                            <p:stCondLst>
                              <p:cond delay="0"/>
                            </p:stCondLst>
                            <p:childTnLst>
                              <p:par>
                                <p:cTn id="121" presetID="42" presetClass="entr" presetSubtype="0" fill="hold" grpId="0" nodeType="clickEffect">
                                  <p:stCondLst>
                                    <p:cond delay="0"/>
                                  </p:stCondLst>
                                  <p:childTnLst>
                                    <p:set>
                                      <p:cBhvr>
                                        <p:cTn id="122" dur="1" fill="hold">
                                          <p:stCondLst>
                                            <p:cond delay="0"/>
                                          </p:stCondLst>
                                        </p:cTn>
                                        <p:tgtEl>
                                          <p:spTgt spid="25"/>
                                        </p:tgtEl>
                                        <p:attrNameLst>
                                          <p:attrName>style.visibility</p:attrName>
                                        </p:attrNameLst>
                                      </p:cBhvr>
                                      <p:to>
                                        <p:strVal val="visible"/>
                                      </p:to>
                                    </p:set>
                                    <p:animEffect transition="in" filter="fade">
                                      <p:cBhvr>
                                        <p:cTn id="123" dur="1000"/>
                                        <p:tgtEl>
                                          <p:spTgt spid="25"/>
                                        </p:tgtEl>
                                      </p:cBhvr>
                                    </p:animEffect>
                                    <p:anim calcmode="lin" valueType="num">
                                      <p:cBhvr>
                                        <p:cTn id="124" dur="1000" fill="hold"/>
                                        <p:tgtEl>
                                          <p:spTgt spid="25"/>
                                        </p:tgtEl>
                                        <p:attrNameLst>
                                          <p:attrName>ppt_x</p:attrName>
                                        </p:attrNameLst>
                                      </p:cBhvr>
                                      <p:tavLst>
                                        <p:tav tm="0">
                                          <p:val>
                                            <p:strVal val="#ppt_x"/>
                                          </p:val>
                                        </p:tav>
                                        <p:tav tm="100000">
                                          <p:val>
                                            <p:strVal val="#ppt_x"/>
                                          </p:val>
                                        </p:tav>
                                      </p:tavLst>
                                    </p:anim>
                                    <p:anim calcmode="lin" valueType="num">
                                      <p:cBhvr>
                                        <p:cTn id="125"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126" fill="hold">
                      <p:stCondLst>
                        <p:cond delay="indefinite"/>
                      </p:stCondLst>
                      <p:childTnLst>
                        <p:par>
                          <p:cTn id="127" fill="hold">
                            <p:stCondLst>
                              <p:cond delay="0"/>
                            </p:stCondLst>
                            <p:childTnLst>
                              <p:par>
                                <p:cTn id="128" presetID="10" presetClass="entr" presetSubtype="0" fill="hold" nodeType="clickEffect">
                                  <p:stCondLst>
                                    <p:cond delay="0"/>
                                  </p:stCondLst>
                                  <p:childTnLst>
                                    <p:set>
                                      <p:cBhvr>
                                        <p:cTn id="129" dur="1" fill="hold">
                                          <p:stCondLst>
                                            <p:cond delay="0"/>
                                          </p:stCondLst>
                                        </p:cTn>
                                        <p:tgtEl>
                                          <p:spTgt spid="24"/>
                                        </p:tgtEl>
                                        <p:attrNameLst>
                                          <p:attrName>style.visibility</p:attrName>
                                        </p:attrNameLst>
                                      </p:cBhvr>
                                      <p:to>
                                        <p:strVal val="visible"/>
                                      </p:to>
                                    </p:set>
                                    <p:animEffect transition="in" filter="fade">
                                      <p:cBhvr>
                                        <p:cTn id="130" dur="500"/>
                                        <p:tgtEl>
                                          <p:spTgt spid="24"/>
                                        </p:tgtEl>
                                      </p:cBhvr>
                                    </p:animEffect>
                                  </p:childTnLst>
                                </p:cTn>
                              </p:par>
                            </p:childTnLst>
                          </p:cTn>
                        </p:par>
                      </p:childTnLst>
                    </p:cTn>
                  </p:par>
                  <p:par>
                    <p:cTn id="131" fill="hold">
                      <p:stCondLst>
                        <p:cond delay="indefinite"/>
                      </p:stCondLst>
                      <p:childTnLst>
                        <p:par>
                          <p:cTn id="132" fill="hold">
                            <p:stCondLst>
                              <p:cond delay="0"/>
                            </p:stCondLst>
                            <p:childTnLst>
                              <p:par>
                                <p:cTn id="133" presetID="45" presetClass="entr" presetSubtype="0" fill="hold" grpId="0" nodeType="clickEffect">
                                  <p:stCondLst>
                                    <p:cond delay="0"/>
                                  </p:stCondLst>
                                  <p:childTnLst>
                                    <p:set>
                                      <p:cBhvr>
                                        <p:cTn id="134" dur="1" fill="hold">
                                          <p:stCondLst>
                                            <p:cond delay="0"/>
                                          </p:stCondLst>
                                        </p:cTn>
                                        <p:tgtEl>
                                          <p:spTgt spid="28"/>
                                        </p:tgtEl>
                                        <p:attrNameLst>
                                          <p:attrName>style.visibility</p:attrName>
                                        </p:attrNameLst>
                                      </p:cBhvr>
                                      <p:to>
                                        <p:strVal val="visible"/>
                                      </p:to>
                                    </p:set>
                                    <p:animEffect transition="in" filter="fade">
                                      <p:cBhvr>
                                        <p:cTn id="135" dur="2000"/>
                                        <p:tgtEl>
                                          <p:spTgt spid="28"/>
                                        </p:tgtEl>
                                      </p:cBhvr>
                                    </p:animEffect>
                                    <p:anim calcmode="lin" valueType="num">
                                      <p:cBhvr>
                                        <p:cTn id="136" dur="2000" fill="hold"/>
                                        <p:tgtEl>
                                          <p:spTgt spid="28"/>
                                        </p:tgtEl>
                                        <p:attrNameLst>
                                          <p:attrName>ppt_w</p:attrName>
                                        </p:attrNameLst>
                                      </p:cBhvr>
                                      <p:tavLst>
                                        <p:tav tm="0" fmla="#ppt_w*sin(2.5*pi*$)">
                                          <p:val>
                                            <p:fltVal val="0"/>
                                          </p:val>
                                        </p:tav>
                                        <p:tav tm="100000">
                                          <p:val>
                                            <p:fltVal val="1"/>
                                          </p:val>
                                        </p:tav>
                                      </p:tavLst>
                                    </p:anim>
                                    <p:anim calcmode="lin" valueType="num">
                                      <p:cBhvr>
                                        <p:cTn id="137" dur="2000" fill="hold"/>
                                        <p:tgtEl>
                                          <p:spTgt spid="28"/>
                                        </p:tgtEl>
                                        <p:attrNameLst>
                                          <p:attrName>ppt_h</p:attrName>
                                        </p:attrNameLst>
                                      </p:cBhvr>
                                      <p:tavLst>
                                        <p:tav tm="0">
                                          <p:val>
                                            <p:strVal val="#ppt_h"/>
                                          </p:val>
                                        </p:tav>
                                        <p:tav tm="100000">
                                          <p:val>
                                            <p:strVal val="#ppt_h"/>
                                          </p:val>
                                        </p:tav>
                                      </p:tavLst>
                                    </p:anim>
                                  </p:childTnLst>
                                </p:cTn>
                              </p:par>
                            </p:childTnLst>
                          </p:cTn>
                        </p:par>
                      </p:childTnLst>
                    </p:cTn>
                  </p:par>
                  <p:par>
                    <p:cTn id="138" fill="hold">
                      <p:stCondLst>
                        <p:cond delay="indefinite"/>
                      </p:stCondLst>
                      <p:childTnLst>
                        <p:par>
                          <p:cTn id="139" fill="hold">
                            <p:stCondLst>
                              <p:cond delay="0"/>
                            </p:stCondLst>
                            <p:childTnLst>
                              <p:par>
                                <p:cTn id="140" presetID="14" presetClass="entr" presetSubtype="10" fill="hold" grpId="0" nodeType="clickEffect">
                                  <p:stCondLst>
                                    <p:cond delay="0"/>
                                  </p:stCondLst>
                                  <p:childTnLst>
                                    <p:set>
                                      <p:cBhvr>
                                        <p:cTn id="141" dur="1" fill="hold">
                                          <p:stCondLst>
                                            <p:cond delay="0"/>
                                          </p:stCondLst>
                                        </p:cTn>
                                        <p:tgtEl>
                                          <p:spTgt spid="29"/>
                                        </p:tgtEl>
                                        <p:attrNameLst>
                                          <p:attrName>style.visibility</p:attrName>
                                        </p:attrNameLst>
                                      </p:cBhvr>
                                      <p:to>
                                        <p:strVal val="visible"/>
                                      </p:to>
                                    </p:set>
                                    <p:animEffect transition="in" filter="randombar(horizontal)">
                                      <p:cBhvr>
                                        <p:cTn id="142"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animBg="1"/>
      <p:bldP spid="10" grpId="0" animBg="1"/>
      <p:bldP spid="12" grpId="0" animBg="1"/>
      <p:bldP spid="13" grpId="0"/>
      <p:bldP spid="14" grpId="0"/>
      <p:bldP spid="15" grpId="0" animBg="1"/>
      <p:bldP spid="17" grpId="0" animBg="1"/>
      <p:bldP spid="18" grpId="0"/>
      <p:bldP spid="20" grpId="0"/>
      <p:bldP spid="21" grpId="0" animBg="1"/>
      <p:bldP spid="22" grpId="0" animBg="1"/>
      <p:bldP spid="23" grpId="0" animBg="1"/>
      <p:bldP spid="25" grpId="0"/>
      <p:bldP spid="28" grpId="0" animBg="1"/>
      <p:bldP spid="2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0256B0A-7333-4765-AD82-A963C4A1CC81}"/>
              </a:ext>
            </a:extLst>
          </p:cNvPr>
          <p:cNvSpPr>
            <a:spLocks noGrp="1"/>
          </p:cNvSpPr>
          <p:nvPr>
            <p:ph type="sldNum" sz="quarter" idx="12"/>
          </p:nvPr>
        </p:nvSpPr>
        <p:spPr/>
        <p:txBody>
          <a:bodyPr/>
          <a:lstStyle/>
          <a:p>
            <a:fld id="{6D22F896-40B5-4ADD-8801-0D06FADFA095}" type="slidenum">
              <a:rPr lang="en-US" smtClean="0"/>
              <a:t>8</a:t>
            </a:fld>
            <a:endParaRPr lang="en-US" dirty="0"/>
          </a:p>
        </p:txBody>
      </p:sp>
      <p:pic>
        <p:nvPicPr>
          <p:cNvPr id="6" name="Picture 5">
            <a:extLst>
              <a:ext uri="{FF2B5EF4-FFF2-40B4-BE49-F238E27FC236}">
                <a16:creationId xmlns:a16="http://schemas.microsoft.com/office/drawing/2014/main" id="{DD31E5E5-69FF-4AEF-94FC-5E78065FBA94}"/>
              </a:ext>
            </a:extLst>
          </p:cNvPr>
          <p:cNvPicPr>
            <a:picLocks noChangeAspect="1"/>
          </p:cNvPicPr>
          <p:nvPr/>
        </p:nvPicPr>
        <p:blipFill>
          <a:blip r:embed="rId3"/>
          <a:stretch>
            <a:fillRect/>
          </a:stretch>
        </p:blipFill>
        <p:spPr>
          <a:xfrm>
            <a:off x="1289957" y="1386756"/>
            <a:ext cx="5488982" cy="2771223"/>
          </a:xfrm>
          <a:prstGeom prst="rect">
            <a:avLst/>
          </a:prstGeom>
        </p:spPr>
      </p:pic>
      <p:sp>
        <p:nvSpPr>
          <p:cNvPr id="7" name="TextBox 6">
            <a:extLst>
              <a:ext uri="{FF2B5EF4-FFF2-40B4-BE49-F238E27FC236}">
                <a16:creationId xmlns:a16="http://schemas.microsoft.com/office/drawing/2014/main" id="{08FBBB59-659A-42DC-8763-09737F55935A}"/>
              </a:ext>
            </a:extLst>
          </p:cNvPr>
          <p:cNvSpPr txBox="1"/>
          <p:nvPr/>
        </p:nvSpPr>
        <p:spPr>
          <a:xfrm>
            <a:off x="2037840" y="182880"/>
            <a:ext cx="7221803" cy="646331"/>
          </a:xfrm>
          <a:prstGeom prst="rect">
            <a:avLst/>
          </a:prstGeom>
          <a:noFill/>
        </p:spPr>
        <p:txBody>
          <a:bodyPr wrap="square" rtlCol="0">
            <a:spAutoFit/>
          </a:bodyPr>
          <a:lstStyle/>
          <a:p>
            <a:pPr algn="ctr"/>
            <a:r>
              <a:rPr lang="en-US" sz="24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Percentage deforestation near roads.</a:t>
            </a: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 Cont.</a:t>
            </a:r>
          </a:p>
        </p:txBody>
      </p:sp>
      <p:pic>
        <p:nvPicPr>
          <p:cNvPr id="3" name="Picture 2">
            <a:extLst>
              <a:ext uri="{FF2B5EF4-FFF2-40B4-BE49-F238E27FC236}">
                <a16:creationId xmlns:a16="http://schemas.microsoft.com/office/drawing/2014/main" id="{9A830357-834D-45CC-8593-83B2849370F6}"/>
              </a:ext>
            </a:extLst>
          </p:cNvPr>
          <p:cNvPicPr>
            <a:picLocks noChangeAspect="1"/>
          </p:cNvPicPr>
          <p:nvPr/>
        </p:nvPicPr>
        <p:blipFill>
          <a:blip r:embed="rId4"/>
          <a:stretch>
            <a:fillRect/>
          </a:stretch>
        </p:blipFill>
        <p:spPr>
          <a:xfrm>
            <a:off x="6907666" y="1386148"/>
            <a:ext cx="2171020" cy="1559987"/>
          </a:xfrm>
          <a:prstGeom prst="rect">
            <a:avLst/>
          </a:prstGeom>
        </p:spPr>
      </p:pic>
      <p:sp>
        <p:nvSpPr>
          <p:cNvPr id="8" name="TextBox 7">
            <a:extLst>
              <a:ext uri="{FF2B5EF4-FFF2-40B4-BE49-F238E27FC236}">
                <a16:creationId xmlns:a16="http://schemas.microsoft.com/office/drawing/2014/main" id="{C7FAC1CB-D06C-48E6-A940-DF9BF38A4458}"/>
              </a:ext>
            </a:extLst>
          </p:cNvPr>
          <p:cNvSpPr txBox="1"/>
          <p:nvPr/>
        </p:nvSpPr>
        <p:spPr>
          <a:xfrm>
            <a:off x="226648" y="4228815"/>
            <a:ext cx="5790431" cy="261610"/>
          </a:xfrm>
          <a:prstGeom prst="rect">
            <a:avLst/>
          </a:prstGeom>
          <a:noFill/>
          <a:ln w="3175">
            <a:noFill/>
          </a:ln>
        </p:spPr>
        <p:txBody>
          <a:bodyPr wrap="square" rtlCol="0">
            <a:spAutoFit/>
          </a:bodyPr>
          <a:lstStyle>
            <a:defPPr>
              <a:defRPr lang="en-US"/>
            </a:defPPr>
            <a:lvl1pPr algn="just">
              <a:defRPr sz="1100">
                <a:latin typeface="Calibri" panose="020F0502020204030204" pitchFamily="34" charset="0"/>
                <a:cs typeface="Calibri" panose="020F0502020204030204" pitchFamily="34" charset="0"/>
              </a:defRPr>
            </a:lvl1pPr>
          </a:lstStyle>
          <a:p>
            <a:r>
              <a:rPr lang="en-US"/>
              <a:t>7. In the Roads_Buffer table, right-click Percent Deforested and choose Calculate Field.</a:t>
            </a:r>
            <a:endParaRPr lang="en-AU"/>
          </a:p>
        </p:txBody>
      </p:sp>
      <p:sp>
        <p:nvSpPr>
          <p:cNvPr id="9" name="Rectangle 8">
            <a:extLst>
              <a:ext uri="{FF2B5EF4-FFF2-40B4-BE49-F238E27FC236}">
                <a16:creationId xmlns:a16="http://schemas.microsoft.com/office/drawing/2014/main" id="{D3C2DB25-D179-404B-A175-DF5E8A592BEA}"/>
              </a:ext>
            </a:extLst>
          </p:cNvPr>
          <p:cNvSpPr/>
          <p:nvPr/>
        </p:nvSpPr>
        <p:spPr>
          <a:xfrm>
            <a:off x="8231953" y="2198258"/>
            <a:ext cx="527050" cy="10515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0" name="Picture 9">
            <a:extLst>
              <a:ext uri="{FF2B5EF4-FFF2-40B4-BE49-F238E27FC236}">
                <a16:creationId xmlns:a16="http://schemas.microsoft.com/office/drawing/2014/main" id="{DD9A348C-506E-415C-81C9-BC76B902D8D1}"/>
              </a:ext>
            </a:extLst>
          </p:cNvPr>
          <p:cNvPicPr>
            <a:picLocks noChangeAspect="1"/>
          </p:cNvPicPr>
          <p:nvPr/>
        </p:nvPicPr>
        <p:blipFill>
          <a:blip r:embed="rId5"/>
          <a:stretch>
            <a:fillRect/>
          </a:stretch>
        </p:blipFill>
        <p:spPr>
          <a:xfrm>
            <a:off x="9259643" y="1380583"/>
            <a:ext cx="1874004" cy="4252548"/>
          </a:xfrm>
          <a:prstGeom prst="rect">
            <a:avLst/>
          </a:prstGeom>
        </p:spPr>
      </p:pic>
      <p:sp>
        <p:nvSpPr>
          <p:cNvPr id="11" name="Rectangle 10">
            <a:extLst>
              <a:ext uri="{FF2B5EF4-FFF2-40B4-BE49-F238E27FC236}">
                <a16:creationId xmlns:a16="http://schemas.microsoft.com/office/drawing/2014/main" id="{5F38970B-232D-4D5E-A4D4-565CCD88C4BA}"/>
              </a:ext>
            </a:extLst>
          </p:cNvPr>
          <p:cNvSpPr/>
          <p:nvPr/>
        </p:nvSpPr>
        <p:spPr>
          <a:xfrm>
            <a:off x="9361027" y="4582229"/>
            <a:ext cx="848819" cy="10515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2" name="TextBox 11">
            <a:extLst>
              <a:ext uri="{FF2B5EF4-FFF2-40B4-BE49-F238E27FC236}">
                <a16:creationId xmlns:a16="http://schemas.microsoft.com/office/drawing/2014/main" id="{C97DEF00-CF2D-4B91-9AE3-AF434CF5BE40}"/>
              </a:ext>
            </a:extLst>
          </p:cNvPr>
          <p:cNvSpPr txBox="1"/>
          <p:nvPr/>
        </p:nvSpPr>
        <p:spPr>
          <a:xfrm>
            <a:off x="226647" y="4430456"/>
            <a:ext cx="5790431" cy="738664"/>
          </a:xfrm>
          <a:prstGeom prst="rect">
            <a:avLst/>
          </a:prstGeom>
          <a:noFill/>
          <a:ln w="3175">
            <a:noFill/>
          </a:ln>
        </p:spPr>
        <p:txBody>
          <a:bodyPr wrap="square" rtlCol="0">
            <a:spAutoFit/>
          </a:bodyPr>
          <a:lstStyle>
            <a:defPPr>
              <a:defRPr lang="en-US"/>
            </a:defPPr>
            <a:lvl1pPr algn="just">
              <a:defRPr sz="1100">
                <a:latin typeface="Calibri" panose="020F0502020204030204" pitchFamily="34" charset="0"/>
                <a:cs typeface="Calibri" panose="020F0502020204030204" pitchFamily="34" charset="0"/>
              </a:defRPr>
            </a:lvl1pPr>
          </a:lstStyle>
          <a:p>
            <a:r>
              <a:rPr lang="en-US"/>
              <a:t>8. Type in the ‘Percentage_Deforested = ’ field the Shape_Area value saved from step 2 and then…</a:t>
            </a:r>
          </a:p>
          <a:p>
            <a:r>
              <a:rPr lang="en-US"/>
              <a:t>	</a:t>
            </a:r>
            <a:r>
              <a:rPr lang="en-US" sz="1000"/>
              <a:t>- Type / </a:t>
            </a:r>
          </a:p>
          <a:p>
            <a:r>
              <a:rPr lang="en-US" sz="1000"/>
              <a:t>	- Click ‘Shape_Area’</a:t>
            </a:r>
          </a:p>
          <a:p>
            <a:r>
              <a:rPr lang="en-US" sz="1000"/>
              <a:t>	- Type * 100</a:t>
            </a:r>
            <a:endParaRPr lang="en-AU"/>
          </a:p>
        </p:txBody>
      </p:sp>
      <p:sp>
        <p:nvSpPr>
          <p:cNvPr id="13" name="Rectangle 12">
            <a:extLst>
              <a:ext uri="{FF2B5EF4-FFF2-40B4-BE49-F238E27FC236}">
                <a16:creationId xmlns:a16="http://schemas.microsoft.com/office/drawing/2014/main" id="{1A0343AA-E5EA-4214-BAFA-53BA1844CA74}"/>
              </a:ext>
            </a:extLst>
          </p:cNvPr>
          <p:cNvSpPr/>
          <p:nvPr/>
        </p:nvSpPr>
        <p:spPr>
          <a:xfrm>
            <a:off x="9396889" y="4725616"/>
            <a:ext cx="1012576" cy="198299"/>
          </a:xfrm>
          <a:prstGeom prst="rect">
            <a:avLst/>
          </a:prstGeom>
          <a:no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 name="Rectangle 13">
            <a:extLst>
              <a:ext uri="{FF2B5EF4-FFF2-40B4-BE49-F238E27FC236}">
                <a16:creationId xmlns:a16="http://schemas.microsoft.com/office/drawing/2014/main" id="{90E42EE8-B7C5-4A33-AB6F-AAF6E9810B23}"/>
              </a:ext>
            </a:extLst>
          </p:cNvPr>
          <p:cNvSpPr/>
          <p:nvPr/>
        </p:nvSpPr>
        <p:spPr>
          <a:xfrm>
            <a:off x="9428851" y="3636479"/>
            <a:ext cx="479136" cy="10515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 name="Rectangle 14">
            <a:extLst>
              <a:ext uri="{FF2B5EF4-FFF2-40B4-BE49-F238E27FC236}">
                <a16:creationId xmlns:a16="http://schemas.microsoft.com/office/drawing/2014/main" id="{1CB7B82F-4078-40FA-8310-49E184229B29}"/>
              </a:ext>
            </a:extLst>
          </p:cNvPr>
          <p:cNvSpPr/>
          <p:nvPr/>
        </p:nvSpPr>
        <p:spPr>
          <a:xfrm>
            <a:off x="9407775" y="4725616"/>
            <a:ext cx="771654" cy="105152"/>
          </a:xfrm>
          <a:prstGeom prst="rect">
            <a:avLst/>
          </a:pr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6" name="Rectangle 15">
            <a:extLst>
              <a:ext uri="{FF2B5EF4-FFF2-40B4-BE49-F238E27FC236}">
                <a16:creationId xmlns:a16="http://schemas.microsoft.com/office/drawing/2014/main" id="{1FE2656F-BDC3-4D13-BC43-D34567726961}"/>
              </a:ext>
            </a:extLst>
          </p:cNvPr>
          <p:cNvSpPr/>
          <p:nvPr/>
        </p:nvSpPr>
        <p:spPr>
          <a:xfrm>
            <a:off x="10658252" y="5488512"/>
            <a:ext cx="435578" cy="12723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7" name="Picture 16">
            <a:extLst>
              <a:ext uri="{FF2B5EF4-FFF2-40B4-BE49-F238E27FC236}">
                <a16:creationId xmlns:a16="http://schemas.microsoft.com/office/drawing/2014/main" id="{A2FA19D2-EC1A-44A6-86D4-39C0E21ABA9B}"/>
              </a:ext>
            </a:extLst>
          </p:cNvPr>
          <p:cNvPicPr>
            <a:picLocks noChangeAspect="1"/>
          </p:cNvPicPr>
          <p:nvPr/>
        </p:nvPicPr>
        <p:blipFill>
          <a:blip r:embed="rId6"/>
          <a:stretch>
            <a:fillRect/>
          </a:stretch>
        </p:blipFill>
        <p:spPr>
          <a:xfrm>
            <a:off x="6907666" y="3417532"/>
            <a:ext cx="2171020" cy="740447"/>
          </a:xfrm>
          <a:prstGeom prst="rect">
            <a:avLst/>
          </a:prstGeom>
        </p:spPr>
      </p:pic>
      <p:sp>
        <p:nvSpPr>
          <p:cNvPr id="18" name="Rectangle 17">
            <a:extLst>
              <a:ext uri="{FF2B5EF4-FFF2-40B4-BE49-F238E27FC236}">
                <a16:creationId xmlns:a16="http://schemas.microsoft.com/office/drawing/2014/main" id="{1E3C3F5E-1894-48BC-B25C-50719B895D9C}"/>
              </a:ext>
            </a:extLst>
          </p:cNvPr>
          <p:cNvSpPr/>
          <p:nvPr/>
        </p:nvSpPr>
        <p:spPr>
          <a:xfrm>
            <a:off x="8552091" y="3989930"/>
            <a:ext cx="479136" cy="10515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3" name="TextBox 22">
            <a:extLst>
              <a:ext uri="{FF2B5EF4-FFF2-40B4-BE49-F238E27FC236}">
                <a16:creationId xmlns:a16="http://schemas.microsoft.com/office/drawing/2014/main" id="{0EE12B21-E6FF-4134-A5EB-AF13EB8C54C7}"/>
              </a:ext>
            </a:extLst>
          </p:cNvPr>
          <p:cNvSpPr txBox="1"/>
          <p:nvPr/>
        </p:nvSpPr>
        <p:spPr>
          <a:xfrm>
            <a:off x="232091" y="5107834"/>
            <a:ext cx="5790431" cy="261610"/>
          </a:xfrm>
          <a:prstGeom prst="rect">
            <a:avLst/>
          </a:prstGeom>
          <a:noFill/>
          <a:ln w="3175">
            <a:noFill/>
          </a:ln>
        </p:spPr>
        <p:txBody>
          <a:bodyPr wrap="square" rtlCol="0">
            <a:spAutoFit/>
          </a:bodyPr>
          <a:lstStyle>
            <a:defPPr>
              <a:defRPr lang="en-US"/>
            </a:defPPr>
            <a:lvl1pPr algn="just">
              <a:defRPr sz="1100">
                <a:latin typeface="Calibri" panose="020F0502020204030204" pitchFamily="34" charset="0"/>
                <a:cs typeface="Calibri" panose="020F0502020204030204" pitchFamily="34" charset="0"/>
              </a:defRPr>
            </a:lvl1pPr>
          </a:lstStyle>
          <a:p>
            <a:r>
              <a:rPr lang="en-US"/>
              <a:t>9. Click ‘Run’ and look under ‘Roads_Buffer’ table for the ‘Percent Deforested’ value.</a:t>
            </a:r>
            <a:endParaRPr lang="en-AU"/>
          </a:p>
        </p:txBody>
      </p:sp>
      <p:sp>
        <p:nvSpPr>
          <p:cNvPr id="24" name="Rectangle: Rounded Corners 23">
            <a:extLst>
              <a:ext uri="{FF2B5EF4-FFF2-40B4-BE49-F238E27FC236}">
                <a16:creationId xmlns:a16="http://schemas.microsoft.com/office/drawing/2014/main" id="{6C66E6C7-4E73-434D-BB25-1889B36E5513}"/>
              </a:ext>
            </a:extLst>
          </p:cNvPr>
          <p:cNvSpPr/>
          <p:nvPr/>
        </p:nvSpPr>
        <p:spPr>
          <a:xfrm>
            <a:off x="4796285" y="5405272"/>
            <a:ext cx="3584502" cy="246221"/>
          </a:xfrm>
          <a:prstGeom prst="roundRect">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latin typeface="Calibri" panose="020F0502020204030204" pitchFamily="34" charset="0"/>
                <a:cs typeface="Calibri" panose="020F0502020204030204" pitchFamily="34" charset="0"/>
              </a:rPr>
              <a:t>Next: Impact of proposed road on deforestation</a:t>
            </a:r>
            <a:endParaRPr lang="en-AU" sz="1200" b="1">
              <a:latin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1580250912"/>
      </p:ext>
    </p:extLst>
  </p:cSld>
  <p:clrMapOvr>
    <a:masterClrMapping/>
  </p:clrMapOvr>
  <mc:AlternateContent xmlns:mc="http://schemas.openxmlformats.org/markup-compatibility/2006" xmlns:p14="http://schemas.microsoft.com/office/powerpoint/2010/main">
    <mc:Choice Requires="p14">
      <p:transition spd="slow" p14:dur="2000" advTm="52232"/>
    </mc:Choice>
    <mc:Fallback xmlns="">
      <p:transition spd="slow" advTm="5223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anim calcmode="lin" valueType="num">
                                      <p:cBhvr>
                                        <p:cTn id="13" dur="1000" fill="hold"/>
                                        <p:tgtEl>
                                          <p:spTgt spid="8"/>
                                        </p:tgtEl>
                                        <p:attrNameLst>
                                          <p:attrName>ppt_x</p:attrName>
                                        </p:attrNameLst>
                                      </p:cBhvr>
                                      <p:tavLst>
                                        <p:tav tm="0">
                                          <p:val>
                                            <p:strVal val="#ppt_x"/>
                                          </p:val>
                                        </p:tav>
                                        <p:tav tm="100000">
                                          <p:val>
                                            <p:strVal val="#ppt_x"/>
                                          </p:val>
                                        </p:tav>
                                      </p:tavLst>
                                    </p:anim>
                                    <p:anim calcmode="lin" valueType="num">
                                      <p:cBhvr>
                                        <p:cTn id="14"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500"/>
                                        <p:tgtEl>
                                          <p:spTgt spid="3"/>
                                        </p:tgtEl>
                                      </p:cBhvr>
                                    </p:animEffect>
                                  </p:childTnLst>
                                </p:cTn>
                              </p:par>
                            </p:childTnLst>
                          </p:cTn>
                        </p:par>
                      </p:childTnLst>
                    </p:cTn>
                  </p:par>
                  <p:par>
                    <p:cTn id="20" fill="hold">
                      <p:stCondLst>
                        <p:cond delay="indefinite"/>
                      </p:stCondLst>
                      <p:childTnLst>
                        <p:par>
                          <p:cTn id="21" fill="hold">
                            <p:stCondLst>
                              <p:cond delay="0"/>
                            </p:stCondLst>
                            <p:childTnLst>
                              <p:par>
                                <p:cTn id="22" presetID="45" presetClass="entr" presetSubtype="0" fill="hold" grpId="0" nodeType="click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2000"/>
                                        <p:tgtEl>
                                          <p:spTgt spid="9"/>
                                        </p:tgtEl>
                                      </p:cBhvr>
                                    </p:animEffect>
                                    <p:anim calcmode="lin" valueType="num">
                                      <p:cBhvr>
                                        <p:cTn id="25" dur="2000" fill="hold"/>
                                        <p:tgtEl>
                                          <p:spTgt spid="9"/>
                                        </p:tgtEl>
                                        <p:attrNameLst>
                                          <p:attrName>ppt_w</p:attrName>
                                        </p:attrNameLst>
                                      </p:cBhvr>
                                      <p:tavLst>
                                        <p:tav tm="0" fmla="#ppt_w*sin(2.5*pi*$)">
                                          <p:val>
                                            <p:fltVal val="0"/>
                                          </p:val>
                                        </p:tav>
                                        <p:tav tm="100000">
                                          <p:val>
                                            <p:fltVal val="1"/>
                                          </p:val>
                                        </p:tav>
                                      </p:tavLst>
                                    </p:anim>
                                    <p:anim calcmode="lin" valueType="num">
                                      <p:cBhvr>
                                        <p:cTn id="26" dur="2000" fill="hold"/>
                                        <p:tgtEl>
                                          <p:spTgt spid="9"/>
                                        </p:tgtEl>
                                        <p:attrNameLst>
                                          <p:attrName>ppt_h</p:attrName>
                                        </p:attrNameLst>
                                      </p:cBhvr>
                                      <p:tavLst>
                                        <p:tav tm="0">
                                          <p:val>
                                            <p:strVal val="#ppt_h"/>
                                          </p:val>
                                        </p:tav>
                                        <p:tav tm="100000">
                                          <p:val>
                                            <p:strVal val="#ppt_h"/>
                                          </p:val>
                                        </p:tav>
                                      </p:tavLst>
                                    </p:anim>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500"/>
                                        <p:tgtEl>
                                          <p:spTgt spid="10"/>
                                        </p:tgtEl>
                                      </p:cBhvr>
                                    </p:animEffect>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grpId="0" nodeType="click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fade">
                                      <p:cBhvr>
                                        <p:cTn id="36" dur="1000"/>
                                        <p:tgtEl>
                                          <p:spTgt spid="12"/>
                                        </p:tgtEl>
                                      </p:cBhvr>
                                    </p:animEffect>
                                    <p:anim calcmode="lin" valueType="num">
                                      <p:cBhvr>
                                        <p:cTn id="37" dur="1000" fill="hold"/>
                                        <p:tgtEl>
                                          <p:spTgt spid="12"/>
                                        </p:tgtEl>
                                        <p:attrNameLst>
                                          <p:attrName>ppt_x</p:attrName>
                                        </p:attrNameLst>
                                      </p:cBhvr>
                                      <p:tavLst>
                                        <p:tav tm="0">
                                          <p:val>
                                            <p:strVal val="#ppt_x"/>
                                          </p:val>
                                        </p:tav>
                                        <p:tav tm="100000">
                                          <p:val>
                                            <p:strVal val="#ppt_x"/>
                                          </p:val>
                                        </p:tav>
                                      </p:tavLst>
                                    </p:anim>
                                    <p:anim calcmode="lin" valueType="num">
                                      <p:cBhvr>
                                        <p:cTn id="38"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5" presetClass="entr" presetSubtype="0" fill="hold" grpId="0" nodeType="clickEffect">
                                  <p:stCondLst>
                                    <p:cond delay="0"/>
                                  </p:stCondLst>
                                  <p:childTnLst>
                                    <p:set>
                                      <p:cBhvr>
                                        <p:cTn id="42" dur="1" fill="hold">
                                          <p:stCondLst>
                                            <p:cond delay="0"/>
                                          </p:stCondLst>
                                        </p:cTn>
                                        <p:tgtEl>
                                          <p:spTgt spid="11"/>
                                        </p:tgtEl>
                                        <p:attrNameLst>
                                          <p:attrName>style.visibility</p:attrName>
                                        </p:attrNameLst>
                                      </p:cBhvr>
                                      <p:to>
                                        <p:strVal val="visible"/>
                                      </p:to>
                                    </p:set>
                                    <p:animEffect transition="in" filter="fade">
                                      <p:cBhvr>
                                        <p:cTn id="43" dur="2000"/>
                                        <p:tgtEl>
                                          <p:spTgt spid="11"/>
                                        </p:tgtEl>
                                      </p:cBhvr>
                                    </p:animEffect>
                                    <p:anim calcmode="lin" valueType="num">
                                      <p:cBhvr>
                                        <p:cTn id="44" dur="2000" fill="hold"/>
                                        <p:tgtEl>
                                          <p:spTgt spid="11"/>
                                        </p:tgtEl>
                                        <p:attrNameLst>
                                          <p:attrName>ppt_w</p:attrName>
                                        </p:attrNameLst>
                                      </p:cBhvr>
                                      <p:tavLst>
                                        <p:tav tm="0" fmla="#ppt_w*sin(2.5*pi*$)">
                                          <p:val>
                                            <p:fltVal val="0"/>
                                          </p:val>
                                        </p:tav>
                                        <p:tav tm="100000">
                                          <p:val>
                                            <p:fltVal val="1"/>
                                          </p:val>
                                        </p:tav>
                                      </p:tavLst>
                                    </p:anim>
                                    <p:anim calcmode="lin" valueType="num">
                                      <p:cBhvr>
                                        <p:cTn id="45" dur="2000" fill="hold"/>
                                        <p:tgtEl>
                                          <p:spTgt spid="11"/>
                                        </p:tgtEl>
                                        <p:attrNameLst>
                                          <p:attrName>ppt_h</p:attrName>
                                        </p:attrNameLst>
                                      </p:cBhvr>
                                      <p:tavLst>
                                        <p:tav tm="0">
                                          <p:val>
                                            <p:strVal val="#ppt_h"/>
                                          </p:val>
                                        </p:tav>
                                        <p:tav tm="100000">
                                          <p:val>
                                            <p:strVal val="#ppt_h"/>
                                          </p:val>
                                        </p:tav>
                                      </p:tavLst>
                                    </p:anim>
                                  </p:childTnLst>
                                </p:cTn>
                              </p:par>
                            </p:childTnLst>
                          </p:cTn>
                        </p:par>
                      </p:childTnLst>
                    </p:cTn>
                  </p:par>
                  <p:par>
                    <p:cTn id="46" fill="hold">
                      <p:stCondLst>
                        <p:cond delay="indefinite"/>
                      </p:stCondLst>
                      <p:childTnLst>
                        <p:par>
                          <p:cTn id="47" fill="hold">
                            <p:stCondLst>
                              <p:cond delay="0"/>
                            </p:stCondLst>
                            <p:childTnLst>
                              <p:par>
                                <p:cTn id="48" presetID="45" presetClass="entr" presetSubtype="0" fill="hold" grpId="0" nodeType="clickEffect">
                                  <p:stCondLst>
                                    <p:cond delay="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2000"/>
                                        <p:tgtEl>
                                          <p:spTgt spid="15"/>
                                        </p:tgtEl>
                                      </p:cBhvr>
                                    </p:animEffect>
                                    <p:anim calcmode="lin" valueType="num">
                                      <p:cBhvr>
                                        <p:cTn id="51" dur="2000" fill="hold"/>
                                        <p:tgtEl>
                                          <p:spTgt spid="15"/>
                                        </p:tgtEl>
                                        <p:attrNameLst>
                                          <p:attrName>ppt_w</p:attrName>
                                        </p:attrNameLst>
                                      </p:cBhvr>
                                      <p:tavLst>
                                        <p:tav tm="0" fmla="#ppt_w*sin(2.5*pi*$)">
                                          <p:val>
                                            <p:fltVal val="0"/>
                                          </p:val>
                                        </p:tav>
                                        <p:tav tm="100000">
                                          <p:val>
                                            <p:fltVal val="1"/>
                                          </p:val>
                                        </p:tav>
                                      </p:tavLst>
                                    </p:anim>
                                    <p:anim calcmode="lin" valueType="num">
                                      <p:cBhvr>
                                        <p:cTn id="52" dur="2000" fill="hold"/>
                                        <p:tgtEl>
                                          <p:spTgt spid="15"/>
                                        </p:tgtEl>
                                        <p:attrNameLst>
                                          <p:attrName>ppt_h</p:attrName>
                                        </p:attrNameLst>
                                      </p:cBhvr>
                                      <p:tavLst>
                                        <p:tav tm="0">
                                          <p:val>
                                            <p:strVal val="#ppt_h"/>
                                          </p:val>
                                        </p:tav>
                                        <p:tav tm="100000">
                                          <p:val>
                                            <p:strVal val="#ppt_h"/>
                                          </p:val>
                                        </p:tav>
                                      </p:tavLst>
                                    </p:anim>
                                  </p:childTnLst>
                                </p:cTn>
                              </p:par>
                            </p:childTnLst>
                          </p:cTn>
                        </p:par>
                      </p:childTnLst>
                    </p:cTn>
                  </p:par>
                  <p:par>
                    <p:cTn id="53" fill="hold">
                      <p:stCondLst>
                        <p:cond delay="indefinite"/>
                      </p:stCondLst>
                      <p:childTnLst>
                        <p:par>
                          <p:cTn id="54" fill="hold">
                            <p:stCondLst>
                              <p:cond delay="0"/>
                            </p:stCondLst>
                            <p:childTnLst>
                              <p:par>
                                <p:cTn id="55" presetID="45" presetClass="entr" presetSubtype="0" fill="hold" grpId="0" nodeType="clickEffect">
                                  <p:stCondLst>
                                    <p:cond delay="0"/>
                                  </p:stCondLst>
                                  <p:childTnLst>
                                    <p:set>
                                      <p:cBhvr>
                                        <p:cTn id="56" dur="1" fill="hold">
                                          <p:stCondLst>
                                            <p:cond delay="0"/>
                                          </p:stCondLst>
                                        </p:cTn>
                                        <p:tgtEl>
                                          <p:spTgt spid="14"/>
                                        </p:tgtEl>
                                        <p:attrNameLst>
                                          <p:attrName>style.visibility</p:attrName>
                                        </p:attrNameLst>
                                      </p:cBhvr>
                                      <p:to>
                                        <p:strVal val="visible"/>
                                      </p:to>
                                    </p:set>
                                    <p:animEffect transition="in" filter="fade">
                                      <p:cBhvr>
                                        <p:cTn id="57" dur="2000"/>
                                        <p:tgtEl>
                                          <p:spTgt spid="14"/>
                                        </p:tgtEl>
                                      </p:cBhvr>
                                    </p:animEffect>
                                    <p:anim calcmode="lin" valueType="num">
                                      <p:cBhvr>
                                        <p:cTn id="58" dur="2000" fill="hold"/>
                                        <p:tgtEl>
                                          <p:spTgt spid="14"/>
                                        </p:tgtEl>
                                        <p:attrNameLst>
                                          <p:attrName>ppt_w</p:attrName>
                                        </p:attrNameLst>
                                      </p:cBhvr>
                                      <p:tavLst>
                                        <p:tav tm="0" fmla="#ppt_w*sin(2.5*pi*$)">
                                          <p:val>
                                            <p:fltVal val="0"/>
                                          </p:val>
                                        </p:tav>
                                        <p:tav tm="100000">
                                          <p:val>
                                            <p:fltVal val="1"/>
                                          </p:val>
                                        </p:tav>
                                      </p:tavLst>
                                    </p:anim>
                                    <p:anim calcmode="lin" valueType="num">
                                      <p:cBhvr>
                                        <p:cTn id="59" dur="2000" fill="hold"/>
                                        <p:tgtEl>
                                          <p:spTgt spid="14"/>
                                        </p:tgtEl>
                                        <p:attrNameLst>
                                          <p:attrName>ppt_h</p:attrName>
                                        </p:attrNameLst>
                                      </p:cBhvr>
                                      <p:tavLst>
                                        <p:tav tm="0">
                                          <p:val>
                                            <p:strVal val="#ppt_h"/>
                                          </p:val>
                                        </p:tav>
                                        <p:tav tm="100000">
                                          <p:val>
                                            <p:strVal val="#ppt_h"/>
                                          </p:val>
                                        </p:tav>
                                      </p:tavLst>
                                    </p:anim>
                                  </p:childTnLst>
                                </p:cTn>
                              </p:par>
                            </p:childTnLst>
                          </p:cTn>
                        </p:par>
                      </p:childTnLst>
                    </p:cTn>
                  </p:par>
                  <p:par>
                    <p:cTn id="60" fill="hold">
                      <p:stCondLst>
                        <p:cond delay="indefinite"/>
                      </p:stCondLst>
                      <p:childTnLst>
                        <p:par>
                          <p:cTn id="61" fill="hold">
                            <p:stCondLst>
                              <p:cond delay="0"/>
                            </p:stCondLst>
                            <p:childTnLst>
                              <p:par>
                                <p:cTn id="62" presetID="45" presetClass="entr" presetSubtype="0" fill="hold" grpId="0" nodeType="clickEffect">
                                  <p:stCondLst>
                                    <p:cond delay="0"/>
                                  </p:stCondLst>
                                  <p:childTnLst>
                                    <p:set>
                                      <p:cBhvr>
                                        <p:cTn id="63" dur="1" fill="hold">
                                          <p:stCondLst>
                                            <p:cond delay="0"/>
                                          </p:stCondLst>
                                        </p:cTn>
                                        <p:tgtEl>
                                          <p:spTgt spid="13"/>
                                        </p:tgtEl>
                                        <p:attrNameLst>
                                          <p:attrName>style.visibility</p:attrName>
                                        </p:attrNameLst>
                                      </p:cBhvr>
                                      <p:to>
                                        <p:strVal val="visible"/>
                                      </p:to>
                                    </p:set>
                                    <p:animEffect transition="in" filter="fade">
                                      <p:cBhvr>
                                        <p:cTn id="64" dur="2000"/>
                                        <p:tgtEl>
                                          <p:spTgt spid="13"/>
                                        </p:tgtEl>
                                      </p:cBhvr>
                                    </p:animEffect>
                                    <p:anim calcmode="lin" valueType="num">
                                      <p:cBhvr>
                                        <p:cTn id="65" dur="2000" fill="hold"/>
                                        <p:tgtEl>
                                          <p:spTgt spid="13"/>
                                        </p:tgtEl>
                                        <p:attrNameLst>
                                          <p:attrName>ppt_w</p:attrName>
                                        </p:attrNameLst>
                                      </p:cBhvr>
                                      <p:tavLst>
                                        <p:tav tm="0" fmla="#ppt_w*sin(2.5*pi*$)">
                                          <p:val>
                                            <p:fltVal val="0"/>
                                          </p:val>
                                        </p:tav>
                                        <p:tav tm="100000">
                                          <p:val>
                                            <p:fltVal val="1"/>
                                          </p:val>
                                        </p:tav>
                                      </p:tavLst>
                                    </p:anim>
                                    <p:anim calcmode="lin" valueType="num">
                                      <p:cBhvr>
                                        <p:cTn id="66" dur="2000" fill="hold"/>
                                        <p:tgtEl>
                                          <p:spTgt spid="13"/>
                                        </p:tgtEl>
                                        <p:attrNameLst>
                                          <p:attrName>ppt_h</p:attrName>
                                        </p:attrNameLst>
                                      </p:cBhvr>
                                      <p:tavLst>
                                        <p:tav tm="0">
                                          <p:val>
                                            <p:strVal val="#ppt_h"/>
                                          </p:val>
                                        </p:tav>
                                        <p:tav tm="100000">
                                          <p:val>
                                            <p:strVal val="#ppt_h"/>
                                          </p:val>
                                        </p:tav>
                                      </p:tavLst>
                                    </p:anim>
                                  </p:childTnLst>
                                </p:cTn>
                              </p:par>
                            </p:childTnLst>
                          </p:cTn>
                        </p:par>
                      </p:childTnLst>
                    </p:cTn>
                  </p:par>
                  <p:par>
                    <p:cTn id="67" fill="hold">
                      <p:stCondLst>
                        <p:cond delay="indefinite"/>
                      </p:stCondLst>
                      <p:childTnLst>
                        <p:par>
                          <p:cTn id="68" fill="hold">
                            <p:stCondLst>
                              <p:cond delay="0"/>
                            </p:stCondLst>
                            <p:childTnLst>
                              <p:par>
                                <p:cTn id="69" presetID="42" presetClass="entr" presetSubtype="0" fill="hold" grpId="0" nodeType="clickEffect">
                                  <p:stCondLst>
                                    <p:cond delay="0"/>
                                  </p:stCondLst>
                                  <p:childTnLst>
                                    <p:set>
                                      <p:cBhvr>
                                        <p:cTn id="70" dur="1" fill="hold">
                                          <p:stCondLst>
                                            <p:cond delay="0"/>
                                          </p:stCondLst>
                                        </p:cTn>
                                        <p:tgtEl>
                                          <p:spTgt spid="23"/>
                                        </p:tgtEl>
                                        <p:attrNameLst>
                                          <p:attrName>style.visibility</p:attrName>
                                        </p:attrNameLst>
                                      </p:cBhvr>
                                      <p:to>
                                        <p:strVal val="visible"/>
                                      </p:to>
                                    </p:set>
                                    <p:animEffect transition="in" filter="fade">
                                      <p:cBhvr>
                                        <p:cTn id="71" dur="1000"/>
                                        <p:tgtEl>
                                          <p:spTgt spid="23"/>
                                        </p:tgtEl>
                                      </p:cBhvr>
                                    </p:animEffect>
                                    <p:anim calcmode="lin" valueType="num">
                                      <p:cBhvr>
                                        <p:cTn id="72" dur="1000" fill="hold"/>
                                        <p:tgtEl>
                                          <p:spTgt spid="23"/>
                                        </p:tgtEl>
                                        <p:attrNameLst>
                                          <p:attrName>ppt_x</p:attrName>
                                        </p:attrNameLst>
                                      </p:cBhvr>
                                      <p:tavLst>
                                        <p:tav tm="0">
                                          <p:val>
                                            <p:strVal val="#ppt_x"/>
                                          </p:val>
                                        </p:tav>
                                        <p:tav tm="100000">
                                          <p:val>
                                            <p:strVal val="#ppt_x"/>
                                          </p:val>
                                        </p:tav>
                                      </p:tavLst>
                                    </p:anim>
                                    <p:anim calcmode="lin" valueType="num">
                                      <p:cBhvr>
                                        <p:cTn id="73"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74" fill="hold">
                      <p:stCondLst>
                        <p:cond delay="indefinite"/>
                      </p:stCondLst>
                      <p:childTnLst>
                        <p:par>
                          <p:cTn id="75" fill="hold">
                            <p:stCondLst>
                              <p:cond delay="0"/>
                            </p:stCondLst>
                            <p:childTnLst>
                              <p:par>
                                <p:cTn id="76" presetID="45" presetClass="entr" presetSubtype="0" fill="hold" grpId="0" nodeType="clickEffect">
                                  <p:stCondLst>
                                    <p:cond delay="0"/>
                                  </p:stCondLst>
                                  <p:childTnLst>
                                    <p:set>
                                      <p:cBhvr>
                                        <p:cTn id="77" dur="1" fill="hold">
                                          <p:stCondLst>
                                            <p:cond delay="0"/>
                                          </p:stCondLst>
                                        </p:cTn>
                                        <p:tgtEl>
                                          <p:spTgt spid="16"/>
                                        </p:tgtEl>
                                        <p:attrNameLst>
                                          <p:attrName>style.visibility</p:attrName>
                                        </p:attrNameLst>
                                      </p:cBhvr>
                                      <p:to>
                                        <p:strVal val="visible"/>
                                      </p:to>
                                    </p:set>
                                    <p:animEffect transition="in" filter="fade">
                                      <p:cBhvr>
                                        <p:cTn id="78" dur="2000"/>
                                        <p:tgtEl>
                                          <p:spTgt spid="16"/>
                                        </p:tgtEl>
                                      </p:cBhvr>
                                    </p:animEffect>
                                    <p:anim calcmode="lin" valueType="num">
                                      <p:cBhvr>
                                        <p:cTn id="79" dur="2000" fill="hold"/>
                                        <p:tgtEl>
                                          <p:spTgt spid="16"/>
                                        </p:tgtEl>
                                        <p:attrNameLst>
                                          <p:attrName>ppt_w</p:attrName>
                                        </p:attrNameLst>
                                      </p:cBhvr>
                                      <p:tavLst>
                                        <p:tav tm="0" fmla="#ppt_w*sin(2.5*pi*$)">
                                          <p:val>
                                            <p:fltVal val="0"/>
                                          </p:val>
                                        </p:tav>
                                        <p:tav tm="100000">
                                          <p:val>
                                            <p:fltVal val="1"/>
                                          </p:val>
                                        </p:tav>
                                      </p:tavLst>
                                    </p:anim>
                                    <p:anim calcmode="lin" valueType="num">
                                      <p:cBhvr>
                                        <p:cTn id="80" dur="2000" fill="hold"/>
                                        <p:tgtEl>
                                          <p:spTgt spid="16"/>
                                        </p:tgtEl>
                                        <p:attrNameLst>
                                          <p:attrName>ppt_h</p:attrName>
                                        </p:attrNameLst>
                                      </p:cBhvr>
                                      <p:tavLst>
                                        <p:tav tm="0">
                                          <p:val>
                                            <p:strVal val="#ppt_h"/>
                                          </p:val>
                                        </p:tav>
                                        <p:tav tm="100000">
                                          <p:val>
                                            <p:strVal val="#ppt_h"/>
                                          </p:val>
                                        </p:tav>
                                      </p:tavLst>
                                    </p:anim>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nodeType="clickEffect">
                                  <p:stCondLst>
                                    <p:cond delay="0"/>
                                  </p:stCondLst>
                                  <p:childTnLst>
                                    <p:set>
                                      <p:cBhvr>
                                        <p:cTn id="84" dur="1" fill="hold">
                                          <p:stCondLst>
                                            <p:cond delay="0"/>
                                          </p:stCondLst>
                                        </p:cTn>
                                        <p:tgtEl>
                                          <p:spTgt spid="17"/>
                                        </p:tgtEl>
                                        <p:attrNameLst>
                                          <p:attrName>style.visibility</p:attrName>
                                        </p:attrNameLst>
                                      </p:cBhvr>
                                      <p:to>
                                        <p:strVal val="visible"/>
                                      </p:to>
                                    </p:set>
                                    <p:animEffect transition="in" filter="fade">
                                      <p:cBhvr>
                                        <p:cTn id="85" dur="500"/>
                                        <p:tgtEl>
                                          <p:spTgt spid="17"/>
                                        </p:tgtEl>
                                      </p:cBhvr>
                                    </p:animEffect>
                                  </p:childTnLst>
                                </p:cTn>
                              </p:par>
                            </p:childTnLst>
                          </p:cTn>
                        </p:par>
                      </p:childTnLst>
                    </p:cTn>
                  </p:par>
                  <p:par>
                    <p:cTn id="86" fill="hold">
                      <p:stCondLst>
                        <p:cond delay="indefinite"/>
                      </p:stCondLst>
                      <p:childTnLst>
                        <p:par>
                          <p:cTn id="87" fill="hold">
                            <p:stCondLst>
                              <p:cond delay="0"/>
                            </p:stCondLst>
                            <p:childTnLst>
                              <p:par>
                                <p:cTn id="88" presetID="45" presetClass="entr" presetSubtype="0" fill="hold" grpId="0" nodeType="clickEffect">
                                  <p:stCondLst>
                                    <p:cond delay="0"/>
                                  </p:stCondLst>
                                  <p:childTnLst>
                                    <p:set>
                                      <p:cBhvr>
                                        <p:cTn id="89" dur="1" fill="hold">
                                          <p:stCondLst>
                                            <p:cond delay="0"/>
                                          </p:stCondLst>
                                        </p:cTn>
                                        <p:tgtEl>
                                          <p:spTgt spid="18"/>
                                        </p:tgtEl>
                                        <p:attrNameLst>
                                          <p:attrName>style.visibility</p:attrName>
                                        </p:attrNameLst>
                                      </p:cBhvr>
                                      <p:to>
                                        <p:strVal val="visible"/>
                                      </p:to>
                                    </p:set>
                                    <p:animEffect transition="in" filter="fade">
                                      <p:cBhvr>
                                        <p:cTn id="90" dur="2000"/>
                                        <p:tgtEl>
                                          <p:spTgt spid="18"/>
                                        </p:tgtEl>
                                      </p:cBhvr>
                                    </p:animEffect>
                                    <p:anim calcmode="lin" valueType="num">
                                      <p:cBhvr>
                                        <p:cTn id="91" dur="2000" fill="hold"/>
                                        <p:tgtEl>
                                          <p:spTgt spid="18"/>
                                        </p:tgtEl>
                                        <p:attrNameLst>
                                          <p:attrName>ppt_w</p:attrName>
                                        </p:attrNameLst>
                                      </p:cBhvr>
                                      <p:tavLst>
                                        <p:tav tm="0" fmla="#ppt_w*sin(2.5*pi*$)">
                                          <p:val>
                                            <p:fltVal val="0"/>
                                          </p:val>
                                        </p:tav>
                                        <p:tav tm="100000">
                                          <p:val>
                                            <p:fltVal val="1"/>
                                          </p:val>
                                        </p:tav>
                                      </p:tavLst>
                                    </p:anim>
                                    <p:anim calcmode="lin" valueType="num">
                                      <p:cBhvr>
                                        <p:cTn id="92" dur="2000" fill="hold"/>
                                        <p:tgtEl>
                                          <p:spTgt spid="18"/>
                                        </p:tgtEl>
                                        <p:attrNameLst>
                                          <p:attrName>ppt_h</p:attrName>
                                        </p:attrNameLst>
                                      </p:cBhvr>
                                      <p:tavLst>
                                        <p:tav tm="0">
                                          <p:val>
                                            <p:strVal val="#ppt_h"/>
                                          </p:val>
                                        </p:tav>
                                        <p:tav tm="100000">
                                          <p:val>
                                            <p:strVal val="#ppt_h"/>
                                          </p:val>
                                        </p:tav>
                                      </p:tavLst>
                                    </p:anim>
                                  </p:childTnLst>
                                </p:cTn>
                              </p:par>
                            </p:childTnLst>
                          </p:cTn>
                        </p:par>
                      </p:childTnLst>
                    </p:cTn>
                  </p:par>
                  <p:par>
                    <p:cTn id="93" fill="hold">
                      <p:stCondLst>
                        <p:cond delay="indefinite"/>
                      </p:stCondLst>
                      <p:childTnLst>
                        <p:par>
                          <p:cTn id="94" fill="hold">
                            <p:stCondLst>
                              <p:cond delay="0"/>
                            </p:stCondLst>
                            <p:childTnLst>
                              <p:par>
                                <p:cTn id="95" presetID="14" presetClass="entr" presetSubtype="10" fill="hold" grpId="0" nodeType="clickEffect">
                                  <p:stCondLst>
                                    <p:cond delay="0"/>
                                  </p:stCondLst>
                                  <p:childTnLst>
                                    <p:set>
                                      <p:cBhvr>
                                        <p:cTn id="96" dur="1" fill="hold">
                                          <p:stCondLst>
                                            <p:cond delay="0"/>
                                          </p:stCondLst>
                                        </p:cTn>
                                        <p:tgtEl>
                                          <p:spTgt spid="24"/>
                                        </p:tgtEl>
                                        <p:attrNameLst>
                                          <p:attrName>style.visibility</p:attrName>
                                        </p:attrNameLst>
                                      </p:cBhvr>
                                      <p:to>
                                        <p:strVal val="visible"/>
                                      </p:to>
                                    </p:set>
                                    <p:animEffect transition="in" filter="randombar(horizontal)">
                                      <p:cBhvr>
                                        <p:cTn id="9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P spid="11" grpId="0" animBg="1"/>
      <p:bldP spid="12" grpId="0"/>
      <p:bldP spid="13" grpId="0" animBg="1"/>
      <p:bldP spid="14" grpId="0" animBg="1"/>
      <p:bldP spid="15" grpId="0" animBg="1"/>
      <p:bldP spid="16" grpId="0" animBg="1"/>
      <p:bldP spid="18" grpId="0" animBg="1"/>
      <p:bldP spid="23" grpId="0"/>
      <p:bldP spid="2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0256B0A-7333-4765-AD82-A963C4A1CC81}"/>
              </a:ext>
            </a:extLst>
          </p:cNvPr>
          <p:cNvSpPr>
            <a:spLocks noGrp="1"/>
          </p:cNvSpPr>
          <p:nvPr>
            <p:ph type="sldNum" sz="quarter" idx="12"/>
          </p:nvPr>
        </p:nvSpPr>
        <p:spPr/>
        <p:txBody>
          <a:bodyPr/>
          <a:lstStyle/>
          <a:p>
            <a:fld id="{6D22F896-40B5-4ADD-8801-0D06FADFA095}" type="slidenum">
              <a:rPr lang="en-US" smtClean="0"/>
              <a:t>9</a:t>
            </a:fld>
            <a:endParaRPr lang="en-US" dirty="0"/>
          </a:p>
        </p:txBody>
      </p:sp>
      <p:sp>
        <p:nvSpPr>
          <p:cNvPr id="5" name="TextBox 4">
            <a:extLst>
              <a:ext uri="{FF2B5EF4-FFF2-40B4-BE49-F238E27FC236}">
                <a16:creationId xmlns:a16="http://schemas.microsoft.com/office/drawing/2014/main" id="{C334165E-46DE-42FC-901A-9F6B275488B4}"/>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Using as a GSKY Client</a:t>
            </a:r>
          </a:p>
        </p:txBody>
      </p:sp>
      <p:sp>
        <p:nvSpPr>
          <p:cNvPr id="2" name="TextBox 1">
            <a:extLst>
              <a:ext uri="{FF2B5EF4-FFF2-40B4-BE49-F238E27FC236}">
                <a16:creationId xmlns:a16="http://schemas.microsoft.com/office/drawing/2014/main" id="{B6402656-03E7-4940-A772-0FAFE2490CC0}"/>
              </a:ext>
            </a:extLst>
          </p:cNvPr>
          <p:cNvSpPr txBox="1"/>
          <p:nvPr/>
        </p:nvSpPr>
        <p:spPr>
          <a:xfrm>
            <a:off x="1200150" y="1371600"/>
            <a:ext cx="8229600" cy="400110"/>
          </a:xfrm>
          <a:prstGeom prst="rect">
            <a:avLst/>
          </a:prstGeom>
          <a:noFill/>
          <a:ln w="3175">
            <a:solidFill>
              <a:schemeClr val="tx1"/>
            </a:solidFill>
          </a:ln>
        </p:spPr>
        <p:txBody>
          <a:bodyPr wrap="square" rtlCol="0">
            <a:spAutoFit/>
          </a:bodyPr>
          <a:lstStyle/>
          <a:p>
            <a:pPr algn="just"/>
            <a:r>
              <a:rPr lang="en-US" sz="1000">
                <a:latin typeface="Calibri" panose="020F0502020204030204" pitchFamily="34" charset="0"/>
                <a:cs typeface="Calibri" panose="020F0502020204030204" pitchFamily="34" charset="0"/>
              </a:rPr>
              <a:t>This section describes the use of ArcGIS Pro as a GSKY client, much like TerriaMap is used as GSKY client. Not all functionalities of TerriaMap will be available and there are some errors not seen with TerriaMap. These errors are explained and suggestions to avoid them are given.</a:t>
            </a:r>
            <a:endParaRPr lang="en-AU" sz="1000">
              <a:latin typeface="Calibri" panose="020F0502020204030204" pitchFamily="34" charset="0"/>
              <a:cs typeface="Calibri" panose="020F0502020204030204" pitchFamily="34" charset="0"/>
            </a:endParaRPr>
          </a:p>
        </p:txBody>
      </p:sp>
      <p:sp>
        <p:nvSpPr>
          <p:cNvPr id="3" name="TextBox 2">
            <a:extLst>
              <a:ext uri="{FF2B5EF4-FFF2-40B4-BE49-F238E27FC236}">
                <a16:creationId xmlns:a16="http://schemas.microsoft.com/office/drawing/2014/main" id="{67B60E12-C5BA-4C8E-8A84-FC5BE8843CBF}"/>
              </a:ext>
            </a:extLst>
          </p:cNvPr>
          <p:cNvSpPr txBox="1"/>
          <p:nvPr/>
        </p:nvSpPr>
        <p:spPr>
          <a:xfrm>
            <a:off x="179622" y="3175907"/>
            <a:ext cx="2767693" cy="261610"/>
          </a:xfrm>
          <a:prstGeom prst="rect">
            <a:avLst/>
          </a:prstGeom>
          <a:noFill/>
          <a:ln w="3175">
            <a:noFill/>
          </a:ln>
        </p:spPr>
        <p:txBody>
          <a:bodyPr wrap="square" rtlCol="0">
            <a:spAutoFit/>
          </a:bodyPr>
          <a:lstStyle/>
          <a:p>
            <a:pPr algn="just"/>
            <a:r>
              <a:rPr lang="en-AU" sz="1100">
                <a:latin typeface="Calibri" panose="020F0502020204030204" pitchFamily="34" charset="0"/>
                <a:cs typeface="Calibri" panose="020F0502020204030204" pitchFamily="34" charset="0"/>
              </a:rPr>
              <a:t>1. Run the application as ‘Start | ArcGIS Pro’</a:t>
            </a:r>
          </a:p>
        </p:txBody>
      </p:sp>
      <p:pic>
        <p:nvPicPr>
          <p:cNvPr id="6" name="Picture 5">
            <a:extLst>
              <a:ext uri="{FF2B5EF4-FFF2-40B4-BE49-F238E27FC236}">
                <a16:creationId xmlns:a16="http://schemas.microsoft.com/office/drawing/2014/main" id="{320BD8C0-10BD-4937-B696-5A4D07E38AE2}"/>
              </a:ext>
            </a:extLst>
          </p:cNvPr>
          <p:cNvPicPr/>
          <p:nvPr/>
        </p:nvPicPr>
        <p:blipFill>
          <a:blip r:embed="rId2"/>
          <a:stretch>
            <a:fillRect/>
          </a:stretch>
        </p:blipFill>
        <p:spPr>
          <a:xfrm>
            <a:off x="1200150" y="1950568"/>
            <a:ext cx="1304290" cy="523240"/>
          </a:xfrm>
          <a:prstGeom prst="rect">
            <a:avLst/>
          </a:prstGeom>
          <a:ln w="3175">
            <a:solidFill>
              <a:schemeClr val="tx1"/>
            </a:solidFill>
          </a:ln>
        </p:spPr>
      </p:pic>
      <p:sp>
        <p:nvSpPr>
          <p:cNvPr id="7" name="TextBox 6">
            <a:extLst>
              <a:ext uri="{FF2B5EF4-FFF2-40B4-BE49-F238E27FC236}">
                <a16:creationId xmlns:a16="http://schemas.microsoft.com/office/drawing/2014/main" id="{73038829-8BA2-47F2-A798-3D5BBCE4617A}"/>
              </a:ext>
            </a:extLst>
          </p:cNvPr>
          <p:cNvSpPr txBox="1"/>
          <p:nvPr/>
        </p:nvSpPr>
        <p:spPr>
          <a:xfrm>
            <a:off x="179621" y="3406257"/>
            <a:ext cx="4563836" cy="261610"/>
          </a:xfrm>
          <a:prstGeom prst="rect">
            <a:avLst/>
          </a:prstGeom>
          <a:noFill/>
          <a:ln w="3175">
            <a:noFill/>
          </a:ln>
        </p:spPr>
        <p:txBody>
          <a:bodyPr wrap="square" rtlCol="0">
            <a:spAutoFit/>
          </a:bodyPr>
          <a:lstStyle/>
          <a:p>
            <a:pPr algn="just"/>
            <a:r>
              <a:rPr lang="en-US" sz="1100">
                <a:latin typeface="Calibri" panose="020F0502020204030204" pitchFamily="34" charset="0"/>
                <a:cs typeface="Calibri" panose="020F0502020204030204" pitchFamily="34" charset="0"/>
              </a:rPr>
              <a:t>2. Click ‘Blank’ to start a new project or select an existing project.</a:t>
            </a:r>
            <a:endParaRPr lang="en-AU" sz="1100">
              <a:latin typeface="Calibri" panose="020F0502020204030204" pitchFamily="34" charset="0"/>
              <a:cs typeface="Calibri" panose="020F0502020204030204" pitchFamily="34" charset="0"/>
            </a:endParaRPr>
          </a:p>
        </p:txBody>
      </p:sp>
      <p:pic>
        <p:nvPicPr>
          <p:cNvPr id="8" name="Picture 7">
            <a:extLst>
              <a:ext uri="{FF2B5EF4-FFF2-40B4-BE49-F238E27FC236}">
                <a16:creationId xmlns:a16="http://schemas.microsoft.com/office/drawing/2014/main" id="{7190A44C-0BAB-402D-8D90-3FF5DFB6CBD2}"/>
              </a:ext>
            </a:extLst>
          </p:cNvPr>
          <p:cNvPicPr>
            <a:picLocks noChangeAspect="1"/>
          </p:cNvPicPr>
          <p:nvPr/>
        </p:nvPicPr>
        <p:blipFill>
          <a:blip r:embed="rId3"/>
          <a:stretch>
            <a:fillRect/>
          </a:stretch>
        </p:blipFill>
        <p:spPr>
          <a:xfrm>
            <a:off x="4729118" y="1950235"/>
            <a:ext cx="1753326" cy="931454"/>
          </a:xfrm>
          <a:prstGeom prst="rect">
            <a:avLst/>
          </a:prstGeom>
          <a:ln w="3175">
            <a:solidFill>
              <a:schemeClr val="tx1"/>
            </a:solidFill>
          </a:ln>
        </p:spPr>
      </p:pic>
      <p:pic>
        <p:nvPicPr>
          <p:cNvPr id="9" name="Picture 8">
            <a:extLst>
              <a:ext uri="{FF2B5EF4-FFF2-40B4-BE49-F238E27FC236}">
                <a16:creationId xmlns:a16="http://schemas.microsoft.com/office/drawing/2014/main" id="{E3234CA0-50BB-4C6E-B9D1-4CDDA6729B28}"/>
              </a:ext>
            </a:extLst>
          </p:cNvPr>
          <p:cNvPicPr/>
          <p:nvPr/>
        </p:nvPicPr>
        <p:blipFill>
          <a:blip r:embed="rId4"/>
          <a:stretch>
            <a:fillRect/>
          </a:stretch>
        </p:blipFill>
        <p:spPr>
          <a:xfrm>
            <a:off x="2655071" y="1950234"/>
            <a:ext cx="1923415" cy="942340"/>
          </a:xfrm>
          <a:prstGeom prst="rect">
            <a:avLst/>
          </a:prstGeom>
          <a:ln w="3175">
            <a:solidFill>
              <a:schemeClr val="tx1"/>
            </a:solidFill>
          </a:ln>
        </p:spPr>
      </p:pic>
      <p:sp>
        <p:nvSpPr>
          <p:cNvPr id="10" name="Rectangle 9">
            <a:extLst>
              <a:ext uri="{FF2B5EF4-FFF2-40B4-BE49-F238E27FC236}">
                <a16:creationId xmlns:a16="http://schemas.microsoft.com/office/drawing/2014/main" id="{6C1CCBAE-0419-4070-A188-D76419E89EAB}"/>
              </a:ext>
            </a:extLst>
          </p:cNvPr>
          <p:cNvSpPr/>
          <p:nvPr/>
        </p:nvSpPr>
        <p:spPr>
          <a:xfrm>
            <a:off x="2831387" y="2623341"/>
            <a:ext cx="327256" cy="24794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Rectangle 10">
            <a:extLst>
              <a:ext uri="{FF2B5EF4-FFF2-40B4-BE49-F238E27FC236}">
                <a16:creationId xmlns:a16="http://schemas.microsoft.com/office/drawing/2014/main" id="{2ADF265B-788F-44B9-82B2-77C3935FF17B}"/>
              </a:ext>
            </a:extLst>
          </p:cNvPr>
          <p:cNvSpPr/>
          <p:nvPr/>
        </p:nvSpPr>
        <p:spPr>
          <a:xfrm>
            <a:off x="5153178" y="2462356"/>
            <a:ext cx="270459" cy="22540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2" name="Picture 11">
            <a:extLst>
              <a:ext uri="{FF2B5EF4-FFF2-40B4-BE49-F238E27FC236}">
                <a16:creationId xmlns:a16="http://schemas.microsoft.com/office/drawing/2014/main" id="{350066BA-58F7-4436-AC8F-8871D07434CE}"/>
              </a:ext>
            </a:extLst>
          </p:cNvPr>
          <p:cNvPicPr>
            <a:picLocks noChangeAspect="1"/>
          </p:cNvPicPr>
          <p:nvPr/>
        </p:nvPicPr>
        <p:blipFill>
          <a:blip r:embed="rId5"/>
          <a:stretch>
            <a:fillRect/>
          </a:stretch>
        </p:blipFill>
        <p:spPr>
          <a:xfrm>
            <a:off x="1200150" y="2488806"/>
            <a:ext cx="295238" cy="238095"/>
          </a:xfrm>
          <a:prstGeom prst="rect">
            <a:avLst/>
          </a:prstGeom>
        </p:spPr>
      </p:pic>
      <p:sp>
        <p:nvSpPr>
          <p:cNvPr id="13" name="TextBox 12">
            <a:extLst>
              <a:ext uri="{FF2B5EF4-FFF2-40B4-BE49-F238E27FC236}">
                <a16:creationId xmlns:a16="http://schemas.microsoft.com/office/drawing/2014/main" id="{7B1825F7-27BE-49E7-A013-E1B3B7D78A2C}"/>
              </a:ext>
            </a:extLst>
          </p:cNvPr>
          <p:cNvSpPr txBox="1"/>
          <p:nvPr/>
        </p:nvSpPr>
        <p:spPr>
          <a:xfrm>
            <a:off x="179620" y="3636607"/>
            <a:ext cx="3233059" cy="261610"/>
          </a:xfrm>
          <a:prstGeom prst="rect">
            <a:avLst/>
          </a:prstGeom>
          <a:noFill/>
          <a:ln w="3175">
            <a:noFill/>
          </a:ln>
        </p:spPr>
        <p:txBody>
          <a:bodyPr wrap="square" rtlCol="0">
            <a:spAutoFit/>
          </a:bodyPr>
          <a:lstStyle/>
          <a:p>
            <a:pPr algn="just"/>
            <a:r>
              <a:rPr lang="en-US" sz="1100">
                <a:latin typeface="Calibri" panose="020F0502020204030204" pitchFamily="34" charset="0"/>
                <a:cs typeface="Calibri" panose="020F0502020204030204" pitchFamily="34" charset="0"/>
              </a:rPr>
              <a:t>3. Give the new project a name and storage location.</a:t>
            </a:r>
            <a:endParaRPr lang="en-AU" sz="1100">
              <a:latin typeface="Calibri" panose="020F0502020204030204" pitchFamily="34" charset="0"/>
              <a:cs typeface="Calibri" panose="020F0502020204030204" pitchFamily="34" charset="0"/>
            </a:endParaRPr>
          </a:p>
        </p:txBody>
      </p:sp>
      <p:pic>
        <p:nvPicPr>
          <p:cNvPr id="14" name="Picture 13">
            <a:extLst>
              <a:ext uri="{FF2B5EF4-FFF2-40B4-BE49-F238E27FC236}">
                <a16:creationId xmlns:a16="http://schemas.microsoft.com/office/drawing/2014/main" id="{CAA6EC5C-86A9-47C2-9A86-8F52F349A3F8}"/>
              </a:ext>
            </a:extLst>
          </p:cNvPr>
          <p:cNvPicPr/>
          <p:nvPr/>
        </p:nvPicPr>
        <p:blipFill>
          <a:blip r:embed="rId6"/>
          <a:stretch>
            <a:fillRect/>
          </a:stretch>
        </p:blipFill>
        <p:spPr>
          <a:xfrm>
            <a:off x="6619471" y="1950568"/>
            <a:ext cx="2917458" cy="942006"/>
          </a:xfrm>
          <a:prstGeom prst="rect">
            <a:avLst/>
          </a:prstGeom>
          <a:ln w="3175">
            <a:solidFill>
              <a:schemeClr val="tx1"/>
            </a:solidFill>
          </a:ln>
        </p:spPr>
      </p:pic>
      <p:sp>
        <p:nvSpPr>
          <p:cNvPr id="15" name="Rectangle 14">
            <a:extLst>
              <a:ext uri="{FF2B5EF4-FFF2-40B4-BE49-F238E27FC236}">
                <a16:creationId xmlns:a16="http://schemas.microsoft.com/office/drawing/2014/main" id="{D5A7F130-DB54-4952-8F55-C055FB74F227}"/>
              </a:ext>
            </a:extLst>
          </p:cNvPr>
          <p:cNvSpPr/>
          <p:nvPr/>
        </p:nvSpPr>
        <p:spPr>
          <a:xfrm>
            <a:off x="6996558" y="2209865"/>
            <a:ext cx="203200" cy="10515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6" name="Rectangle 15">
            <a:extLst>
              <a:ext uri="{FF2B5EF4-FFF2-40B4-BE49-F238E27FC236}">
                <a16:creationId xmlns:a16="http://schemas.microsoft.com/office/drawing/2014/main" id="{E7B54EA4-D30C-4403-B2BE-D32DCE0DC4B8}"/>
              </a:ext>
            </a:extLst>
          </p:cNvPr>
          <p:cNvSpPr/>
          <p:nvPr/>
        </p:nvSpPr>
        <p:spPr>
          <a:xfrm>
            <a:off x="6996558" y="2392990"/>
            <a:ext cx="1620000" cy="10515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7" name="TextBox 16">
            <a:extLst>
              <a:ext uri="{FF2B5EF4-FFF2-40B4-BE49-F238E27FC236}">
                <a16:creationId xmlns:a16="http://schemas.microsoft.com/office/drawing/2014/main" id="{584D894C-0B8D-405D-B041-40FEDA1F57E3}"/>
              </a:ext>
            </a:extLst>
          </p:cNvPr>
          <p:cNvSpPr txBox="1"/>
          <p:nvPr/>
        </p:nvSpPr>
        <p:spPr>
          <a:xfrm>
            <a:off x="179620" y="3866957"/>
            <a:ext cx="5399830" cy="261610"/>
          </a:xfrm>
          <a:prstGeom prst="rect">
            <a:avLst/>
          </a:prstGeom>
          <a:noFill/>
          <a:ln w="3175">
            <a:noFill/>
          </a:ln>
        </p:spPr>
        <p:txBody>
          <a:bodyPr wrap="square" rtlCol="0">
            <a:spAutoFit/>
          </a:bodyPr>
          <a:lstStyle/>
          <a:p>
            <a:pPr algn="just"/>
            <a:r>
              <a:rPr lang="en-US" sz="1100">
                <a:latin typeface="Calibri" panose="020F0502020204030204" pitchFamily="34" charset="0"/>
                <a:cs typeface="Calibri" panose="020F0502020204030204" pitchFamily="34" charset="0"/>
              </a:rPr>
              <a:t>4. Under ‘Projects | Insert’ tab click on ‘New Map’, ‘New Global Scene’ or ‘New Local Scene’</a:t>
            </a:r>
            <a:endParaRPr lang="en-AU" sz="1100">
              <a:latin typeface="Calibri" panose="020F0502020204030204" pitchFamily="34" charset="0"/>
              <a:cs typeface="Calibri" panose="020F0502020204030204" pitchFamily="34" charset="0"/>
            </a:endParaRPr>
          </a:p>
        </p:txBody>
      </p:sp>
      <p:grpSp>
        <p:nvGrpSpPr>
          <p:cNvPr id="20" name="Group 19">
            <a:extLst>
              <a:ext uri="{FF2B5EF4-FFF2-40B4-BE49-F238E27FC236}">
                <a16:creationId xmlns:a16="http://schemas.microsoft.com/office/drawing/2014/main" id="{86E4A960-01CE-4630-A4F7-57D9A861FD52}"/>
              </a:ext>
            </a:extLst>
          </p:cNvPr>
          <p:cNvGrpSpPr/>
          <p:nvPr/>
        </p:nvGrpSpPr>
        <p:grpSpPr>
          <a:xfrm>
            <a:off x="6629891" y="2985136"/>
            <a:ext cx="733333" cy="904762"/>
            <a:chOff x="6629891" y="2985136"/>
            <a:chExt cx="733333" cy="904762"/>
          </a:xfrm>
        </p:grpSpPr>
        <p:pic>
          <p:nvPicPr>
            <p:cNvPr id="18" name="Picture 17">
              <a:extLst>
                <a:ext uri="{FF2B5EF4-FFF2-40B4-BE49-F238E27FC236}">
                  <a16:creationId xmlns:a16="http://schemas.microsoft.com/office/drawing/2014/main" id="{0A4F821F-92B3-439D-9B57-45E288C2ED7B}"/>
                </a:ext>
              </a:extLst>
            </p:cNvPr>
            <p:cNvPicPr>
              <a:picLocks noChangeAspect="1"/>
            </p:cNvPicPr>
            <p:nvPr/>
          </p:nvPicPr>
          <p:blipFill>
            <a:blip r:embed="rId7"/>
            <a:stretch>
              <a:fillRect/>
            </a:stretch>
          </p:blipFill>
          <p:spPr>
            <a:xfrm>
              <a:off x="6629891" y="2985136"/>
              <a:ext cx="733333" cy="904762"/>
            </a:xfrm>
            <a:prstGeom prst="rect">
              <a:avLst/>
            </a:prstGeom>
            <a:ln w="3175">
              <a:solidFill>
                <a:schemeClr val="tx1"/>
              </a:solidFill>
            </a:ln>
          </p:spPr>
        </p:pic>
        <p:sp>
          <p:nvSpPr>
            <p:cNvPr id="19" name="Rectangle 18">
              <a:extLst>
                <a:ext uri="{FF2B5EF4-FFF2-40B4-BE49-F238E27FC236}">
                  <a16:creationId xmlns:a16="http://schemas.microsoft.com/office/drawing/2014/main" id="{FB83E6FD-09C7-4E27-B9E0-7C6B35EB9937}"/>
                </a:ext>
              </a:extLst>
            </p:cNvPr>
            <p:cNvSpPr/>
            <p:nvPr/>
          </p:nvSpPr>
          <p:spPr>
            <a:xfrm>
              <a:off x="6996558" y="3281743"/>
              <a:ext cx="359463" cy="580289"/>
            </a:xfrm>
            <a:prstGeom prst="rect">
              <a:avLst/>
            </a:prstGeom>
            <a:solidFill>
              <a:srgbClr val="F8F8F8"/>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pic>
        <p:nvPicPr>
          <p:cNvPr id="21" name="Picture 20">
            <a:extLst>
              <a:ext uri="{FF2B5EF4-FFF2-40B4-BE49-F238E27FC236}">
                <a16:creationId xmlns:a16="http://schemas.microsoft.com/office/drawing/2014/main" id="{9B899C7A-FB06-432B-9387-4207FE9BB24E}"/>
              </a:ext>
            </a:extLst>
          </p:cNvPr>
          <p:cNvPicPr>
            <a:picLocks noChangeAspect="1"/>
          </p:cNvPicPr>
          <p:nvPr/>
        </p:nvPicPr>
        <p:blipFill>
          <a:blip r:embed="rId8"/>
          <a:stretch>
            <a:fillRect/>
          </a:stretch>
        </p:blipFill>
        <p:spPr>
          <a:xfrm>
            <a:off x="6691210" y="3894687"/>
            <a:ext cx="986485" cy="1285420"/>
          </a:xfrm>
          <a:prstGeom prst="rect">
            <a:avLst/>
          </a:prstGeom>
          <a:ln w="3175">
            <a:solidFill>
              <a:schemeClr val="tx1"/>
            </a:solidFill>
          </a:ln>
        </p:spPr>
      </p:pic>
      <p:sp>
        <p:nvSpPr>
          <p:cNvPr id="22" name="Rectangle 21">
            <a:extLst>
              <a:ext uri="{FF2B5EF4-FFF2-40B4-BE49-F238E27FC236}">
                <a16:creationId xmlns:a16="http://schemas.microsoft.com/office/drawing/2014/main" id="{E27863DE-E2E0-4CA9-B5D8-E7BCFE82C52B}"/>
              </a:ext>
            </a:extLst>
          </p:cNvPr>
          <p:cNvSpPr/>
          <p:nvPr/>
        </p:nvSpPr>
        <p:spPr>
          <a:xfrm>
            <a:off x="6945342" y="3973141"/>
            <a:ext cx="648000" cy="10515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3" name="Rectangle 22">
            <a:extLst>
              <a:ext uri="{FF2B5EF4-FFF2-40B4-BE49-F238E27FC236}">
                <a16:creationId xmlns:a16="http://schemas.microsoft.com/office/drawing/2014/main" id="{62746314-BC6F-46A7-8891-614A97457179}"/>
              </a:ext>
            </a:extLst>
          </p:cNvPr>
          <p:cNvSpPr/>
          <p:nvPr/>
        </p:nvSpPr>
        <p:spPr>
          <a:xfrm>
            <a:off x="6945342" y="4231675"/>
            <a:ext cx="648000" cy="10515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4" name="Rectangle 23">
            <a:extLst>
              <a:ext uri="{FF2B5EF4-FFF2-40B4-BE49-F238E27FC236}">
                <a16:creationId xmlns:a16="http://schemas.microsoft.com/office/drawing/2014/main" id="{3B9DA5E9-B451-4D0E-ABBD-9428461D7024}"/>
              </a:ext>
            </a:extLst>
          </p:cNvPr>
          <p:cNvSpPr/>
          <p:nvPr/>
        </p:nvSpPr>
        <p:spPr>
          <a:xfrm>
            <a:off x="6945342" y="4473879"/>
            <a:ext cx="648000" cy="10515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26" name="Picture 25">
            <a:extLst>
              <a:ext uri="{FF2B5EF4-FFF2-40B4-BE49-F238E27FC236}">
                <a16:creationId xmlns:a16="http://schemas.microsoft.com/office/drawing/2014/main" id="{C47B337B-39F4-4058-8BE9-72B676A2AFE4}"/>
              </a:ext>
            </a:extLst>
          </p:cNvPr>
          <p:cNvPicPr>
            <a:picLocks noChangeAspect="1"/>
          </p:cNvPicPr>
          <p:nvPr/>
        </p:nvPicPr>
        <p:blipFill>
          <a:blip r:embed="rId9"/>
          <a:stretch>
            <a:fillRect/>
          </a:stretch>
        </p:blipFill>
        <p:spPr>
          <a:xfrm>
            <a:off x="7730304" y="3009628"/>
            <a:ext cx="2241987" cy="2170479"/>
          </a:xfrm>
          <a:prstGeom prst="rect">
            <a:avLst/>
          </a:prstGeom>
        </p:spPr>
      </p:pic>
      <p:pic>
        <p:nvPicPr>
          <p:cNvPr id="30" name="Picture 29">
            <a:extLst>
              <a:ext uri="{FF2B5EF4-FFF2-40B4-BE49-F238E27FC236}">
                <a16:creationId xmlns:a16="http://schemas.microsoft.com/office/drawing/2014/main" id="{97B5CA6B-89D5-42EF-95AE-1946FC106B50}"/>
              </a:ext>
            </a:extLst>
          </p:cNvPr>
          <p:cNvPicPr>
            <a:picLocks noChangeAspect="1"/>
          </p:cNvPicPr>
          <p:nvPr/>
        </p:nvPicPr>
        <p:blipFill>
          <a:blip r:embed="rId10"/>
          <a:stretch>
            <a:fillRect/>
          </a:stretch>
        </p:blipFill>
        <p:spPr>
          <a:xfrm>
            <a:off x="7729893" y="3137665"/>
            <a:ext cx="2238602" cy="2034286"/>
          </a:xfrm>
          <a:prstGeom prst="rect">
            <a:avLst/>
          </a:prstGeom>
        </p:spPr>
      </p:pic>
      <p:pic>
        <p:nvPicPr>
          <p:cNvPr id="31" name="Picture 30">
            <a:extLst>
              <a:ext uri="{FF2B5EF4-FFF2-40B4-BE49-F238E27FC236}">
                <a16:creationId xmlns:a16="http://schemas.microsoft.com/office/drawing/2014/main" id="{08FBD858-3B63-4532-BDF3-BB30F708D6B0}"/>
              </a:ext>
            </a:extLst>
          </p:cNvPr>
          <p:cNvPicPr>
            <a:picLocks noChangeAspect="1"/>
          </p:cNvPicPr>
          <p:nvPr/>
        </p:nvPicPr>
        <p:blipFill>
          <a:blip r:embed="rId11"/>
          <a:stretch>
            <a:fillRect/>
          </a:stretch>
        </p:blipFill>
        <p:spPr>
          <a:xfrm>
            <a:off x="7729891" y="3137665"/>
            <a:ext cx="2241987" cy="2034287"/>
          </a:xfrm>
          <a:prstGeom prst="rect">
            <a:avLst/>
          </a:prstGeom>
        </p:spPr>
      </p:pic>
      <p:sp>
        <p:nvSpPr>
          <p:cNvPr id="32" name="TextBox 31">
            <a:extLst>
              <a:ext uri="{FF2B5EF4-FFF2-40B4-BE49-F238E27FC236}">
                <a16:creationId xmlns:a16="http://schemas.microsoft.com/office/drawing/2014/main" id="{993B28BE-D891-4ED5-BA1C-889628A84146}"/>
              </a:ext>
            </a:extLst>
          </p:cNvPr>
          <p:cNvSpPr txBox="1"/>
          <p:nvPr/>
        </p:nvSpPr>
        <p:spPr>
          <a:xfrm>
            <a:off x="179620" y="4097307"/>
            <a:ext cx="4735287" cy="261610"/>
          </a:xfrm>
          <a:prstGeom prst="rect">
            <a:avLst/>
          </a:prstGeom>
          <a:noFill/>
          <a:ln w="3175">
            <a:noFill/>
          </a:ln>
        </p:spPr>
        <p:txBody>
          <a:bodyPr wrap="square" rtlCol="0">
            <a:spAutoFit/>
          </a:bodyPr>
          <a:lstStyle/>
          <a:p>
            <a:pPr algn="just"/>
            <a:r>
              <a:rPr lang="en-US" sz="1100">
                <a:latin typeface="Calibri" panose="020F0502020204030204" pitchFamily="34" charset="0"/>
                <a:cs typeface="Calibri" panose="020F0502020204030204" pitchFamily="34" charset="0"/>
              </a:rPr>
              <a:t>5. Add the GSKY server via ‘Projects | Insert | Connections | New WMS Server’</a:t>
            </a:r>
            <a:endParaRPr lang="en-AU" sz="1100">
              <a:latin typeface="Calibri" panose="020F0502020204030204" pitchFamily="34" charset="0"/>
              <a:cs typeface="Calibri" panose="020F0502020204030204" pitchFamily="34" charset="0"/>
            </a:endParaRPr>
          </a:p>
        </p:txBody>
      </p:sp>
      <p:grpSp>
        <p:nvGrpSpPr>
          <p:cNvPr id="35" name="Group 34">
            <a:extLst>
              <a:ext uri="{FF2B5EF4-FFF2-40B4-BE49-F238E27FC236}">
                <a16:creationId xmlns:a16="http://schemas.microsoft.com/office/drawing/2014/main" id="{2DC047F0-5A3D-4D2F-8877-89EAC436174A}"/>
              </a:ext>
            </a:extLst>
          </p:cNvPr>
          <p:cNvGrpSpPr/>
          <p:nvPr/>
        </p:nvGrpSpPr>
        <p:grpSpPr>
          <a:xfrm>
            <a:off x="9663627" y="1944011"/>
            <a:ext cx="1958569" cy="935436"/>
            <a:chOff x="9663627" y="1944011"/>
            <a:chExt cx="1958569" cy="935436"/>
          </a:xfrm>
        </p:grpSpPr>
        <p:pic>
          <p:nvPicPr>
            <p:cNvPr id="33" name="Picture 32">
              <a:extLst>
                <a:ext uri="{FF2B5EF4-FFF2-40B4-BE49-F238E27FC236}">
                  <a16:creationId xmlns:a16="http://schemas.microsoft.com/office/drawing/2014/main" id="{923539C6-6A79-4453-9775-DBC6A592806A}"/>
                </a:ext>
              </a:extLst>
            </p:cNvPr>
            <p:cNvPicPr>
              <a:picLocks noChangeAspect="1"/>
            </p:cNvPicPr>
            <p:nvPr/>
          </p:nvPicPr>
          <p:blipFill>
            <a:blip r:embed="rId12"/>
            <a:stretch>
              <a:fillRect/>
            </a:stretch>
          </p:blipFill>
          <p:spPr>
            <a:xfrm>
              <a:off x="9663627" y="1944011"/>
              <a:ext cx="1958569" cy="935436"/>
            </a:xfrm>
            <a:prstGeom prst="rect">
              <a:avLst/>
            </a:prstGeom>
            <a:ln w="3175">
              <a:solidFill>
                <a:schemeClr val="tx1"/>
              </a:solidFill>
            </a:ln>
          </p:spPr>
        </p:pic>
        <p:sp>
          <p:nvSpPr>
            <p:cNvPr id="34" name="Rectangle 33">
              <a:extLst>
                <a:ext uri="{FF2B5EF4-FFF2-40B4-BE49-F238E27FC236}">
                  <a16:creationId xmlns:a16="http://schemas.microsoft.com/office/drawing/2014/main" id="{1FE6C174-AE2C-4D56-8C46-AB51FC638727}"/>
                </a:ext>
              </a:extLst>
            </p:cNvPr>
            <p:cNvSpPr/>
            <p:nvPr/>
          </p:nvSpPr>
          <p:spPr>
            <a:xfrm>
              <a:off x="11088556" y="2238841"/>
              <a:ext cx="526290" cy="638318"/>
            </a:xfrm>
            <a:prstGeom prst="rect">
              <a:avLst/>
            </a:prstGeom>
            <a:solidFill>
              <a:srgbClr val="F8F8F8"/>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36" name="Rectangle 35">
            <a:extLst>
              <a:ext uri="{FF2B5EF4-FFF2-40B4-BE49-F238E27FC236}">
                <a16:creationId xmlns:a16="http://schemas.microsoft.com/office/drawing/2014/main" id="{7A1520EE-7D72-43E2-8C77-7BD234924FFC}"/>
              </a:ext>
            </a:extLst>
          </p:cNvPr>
          <p:cNvSpPr/>
          <p:nvPr/>
        </p:nvSpPr>
        <p:spPr>
          <a:xfrm>
            <a:off x="10280774" y="2738762"/>
            <a:ext cx="792000" cy="12723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37" name="Picture 36">
            <a:extLst>
              <a:ext uri="{FF2B5EF4-FFF2-40B4-BE49-F238E27FC236}">
                <a16:creationId xmlns:a16="http://schemas.microsoft.com/office/drawing/2014/main" id="{93E6551A-88F9-40FE-AF16-F92C72604882}"/>
              </a:ext>
            </a:extLst>
          </p:cNvPr>
          <p:cNvPicPr>
            <a:picLocks noChangeAspect="1"/>
          </p:cNvPicPr>
          <p:nvPr/>
        </p:nvPicPr>
        <p:blipFill>
          <a:blip r:embed="rId13"/>
          <a:stretch>
            <a:fillRect/>
          </a:stretch>
        </p:blipFill>
        <p:spPr>
          <a:xfrm>
            <a:off x="10280774" y="2892574"/>
            <a:ext cx="1341422" cy="885714"/>
          </a:xfrm>
          <a:prstGeom prst="rect">
            <a:avLst/>
          </a:prstGeom>
          <a:ln w="3175">
            <a:solidFill>
              <a:schemeClr val="tx1"/>
            </a:solidFill>
          </a:ln>
        </p:spPr>
      </p:pic>
      <p:sp>
        <p:nvSpPr>
          <p:cNvPr id="38" name="Rectangle 37">
            <a:extLst>
              <a:ext uri="{FF2B5EF4-FFF2-40B4-BE49-F238E27FC236}">
                <a16:creationId xmlns:a16="http://schemas.microsoft.com/office/drawing/2014/main" id="{EFE35958-AB08-4347-9307-F20EF19BA579}"/>
              </a:ext>
            </a:extLst>
          </p:cNvPr>
          <p:cNvSpPr/>
          <p:nvPr/>
        </p:nvSpPr>
        <p:spPr>
          <a:xfrm>
            <a:off x="10475214" y="3178709"/>
            <a:ext cx="936000" cy="13995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39" name="Picture 38">
            <a:extLst>
              <a:ext uri="{FF2B5EF4-FFF2-40B4-BE49-F238E27FC236}">
                <a16:creationId xmlns:a16="http://schemas.microsoft.com/office/drawing/2014/main" id="{BE68BA0C-B203-4F15-8634-6CE0428D89AE}"/>
              </a:ext>
            </a:extLst>
          </p:cNvPr>
          <p:cNvPicPr>
            <a:picLocks noChangeAspect="1"/>
          </p:cNvPicPr>
          <p:nvPr/>
        </p:nvPicPr>
        <p:blipFill>
          <a:blip r:embed="rId14"/>
          <a:stretch>
            <a:fillRect/>
          </a:stretch>
        </p:blipFill>
        <p:spPr>
          <a:xfrm>
            <a:off x="10021104" y="3894688"/>
            <a:ext cx="1593742" cy="377898"/>
          </a:xfrm>
          <a:prstGeom prst="rect">
            <a:avLst/>
          </a:prstGeom>
          <a:ln w="3175">
            <a:solidFill>
              <a:schemeClr val="tx1"/>
            </a:solidFill>
          </a:ln>
        </p:spPr>
      </p:pic>
      <p:sp>
        <p:nvSpPr>
          <p:cNvPr id="40" name="TextBox 39">
            <a:extLst>
              <a:ext uri="{FF2B5EF4-FFF2-40B4-BE49-F238E27FC236}">
                <a16:creationId xmlns:a16="http://schemas.microsoft.com/office/drawing/2014/main" id="{4F810475-FE70-4B04-B46B-E786D403CA2B}"/>
              </a:ext>
            </a:extLst>
          </p:cNvPr>
          <p:cNvSpPr txBox="1"/>
          <p:nvPr/>
        </p:nvSpPr>
        <p:spPr>
          <a:xfrm>
            <a:off x="176237" y="4327657"/>
            <a:ext cx="4735287" cy="261610"/>
          </a:xfrm>
          <a:prstGeom prst="rect">
            <a:avLst/>
          </a:prstGeom>
          <a:noFill/>
          <a:ln w="3175">
            <a:noFill/>
          </a:ln>
        </p:spPr>
        <p:txBody>
          <a:bodyPr wrap="square" rtlCol="0">
            <a:spAutoFit/>
          </a:bodyPr>
          <a:lstStyle/>
          <a:p>
            <a:pPr algn="just"/>
            <a:r>
              <a:rPr lang="en-US" sz="1100">
                <a:latin typeface="Calibri" panose="020F0502020204030204" pitchFamily="34" charset="0"/>
                <a:cs typeface="Calibri" panose="020F0502020204030204" pitchFamily="34" charset="0"/>
              </a:rPr>
              <a:t>6. Click ‘Catalog | Contents | Servers’</a:t>
            </a:r>
            <a:endParaRPr lang="en-AU" sz="1100">
              <a:latin typeface="Calibri" panose="020F0502020204030204" pitchFamily="34" charset="0"/>
              <a:cs typeface="Calibri" panose="020F0502020204030204" pitchFamily="34" charset="0"/>
            </a:endParaRPr>
          </a:p>
        </p:txBody>
      </p:sp>
      <p:sp>
        <p:nvSpPr>
          <p:cNvPr id="41" name="Rectangle 40">
            <a:extLst>
              <a:ext uri="{FF2B5EF4-FFF2-40B4-BE49-F238E27FC236}">
                <a16:creationId xmlns:a16="http://schemas.microsoft.com/office/drawing/2014/main" id="{7C8FE3D8-965A-4204-AC7B-658F7B42FF42}"/>
              </a:ext>
            </a:extLst>
          </p:cNvPr>
          <p:cNvSpPr/>
          <p:nvPr/>
        </p:nvSpPr>
        <p:spPr>
          <a:xfrm>
            <a:off x="7742838" y="3029078"/>
            <a:ext cx="360000" cy="10515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42" name="Picture 41">
            <a:extLst>
              <a:ext uri="{FF2B5EF4-FFF2-40B4-BE49-F238E27FC236}">
                <a16:creationId xmlns:a16="http://schemas.microsoft.com/office/drawing/2014/main" id="{930D29E9-968B-43A7-83C1-50403B997BF6}"/>
              </a:ext>
            </a:extLst>
          </p:cNvPr>
          <p:cNvPicPr>
            <a:picLocks noChangeAspect="1"/>
          </p:cNvPicPr>
          <p:nvPr/>
        </p:nvPicPr>
        <p:blipFill>
          <a:blip r:embed="rId15"/>
          <a:stretch>
            <a:fillRect/>
          </a:stretch>
        </p:blipFill>
        <p:spPr>
          <a:xfrm>
            <a:off x="6270144" y="2977409"/>
            <a:ext cx="1428781" cy="2205639"/>
          </a:xfrm>
          <a:prstGeom prst="rect">
            <a:avLst/>
          </a:prstGeom>
          <a:ln w="3175">
            <a:solidFill>
              <a:schemeClr val="tx1"/>
            </a:solidFill>
          </a:ln>
        </p:spPr>
      </p:pic>
      <p:sp>
        <p:nvSpPr>
          <p:cNvPr id="43" name="Rectangle 42">
            <a:extLst>
              <a:ext uri="{FF2B5EF4-FFF2-40B4-BE49-F238E27FC236}">
                <a16:creationId xmlns:a16="http://schemas.microsoft.com/office/drawing/2014/main" id="{49FFABAB-BA4B-4114-80F5-32BEA4D87B08}"/>
              </a:ext>
            </a:extLst>
          </p:cNvPr>
          <p:cNvSpPr/>
          <p:nvPr/>
        </p:nvSpPr>
        <p:spPr>
          <a:xfrm>
            <a:off x="6850209" y="4545199"/>
            <a:ext cx="435600" cy="15395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4" name="Rectangle 43">
            <a:extLst>
              <a:ext uri="{FF2B5EF4-FFF2-40B4-BE49-F238E27FC236}">
                <a16:creationId xmlns:a16="http://schemas.microsoft.com/office/drawing/2014/main" id="{F69E22C8-3B1D-4CC9-A634-AC9FC6960402}"/>
              </a:ext>
            </a:extLst>
          </p:cNvPr>
          <p:cNvSpPr/>
          <p:nvPr/>
        </p:nvSpPr>
        <p:spPr>
          <a:xfrm>
            <a:off x="10564554" y="4111195"/>
            <a:ext cx="1044000" cy="13995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45" name="Picture 44">
            <a:extLst>
              <a:ext uri="{FF2B5EF4-FFF2-40B4-BE49-F238E27FC236}">
                <a16:creationId xmlns:a16="http://schemas.microsoft.com/office/drawing/2014/main" id="{02F32793-D6EB-461C-8BD7-F3AE6D855052}"/>
              </a:ext>
            </a:extLst>
          </p:cNvPr>
          <p:cNvPicPr>
            <a:picLocks noChangeAspect="1"/>
          </p:cNvPicPr>
          <p:nvPr/>
        </p:nvPicPr>
        <p:blipFill>
          <a:blip r:embed="rId16"/>
          <a:stretch>
            <a:fillRect/>
          </a:stretch>
        </p:blipFill>
        <p:spPr>
          <a:xfrm>
            <a:off x="10014812" y="4402782"/>
            <a:ext cx="1593742" cy="764599"/>
          </a:xfrm>
          <a:prstGeom prst="rect">
            <a:avLst/>
          </a:prstGeom>
          <a:ln w="3175">
            <a:solidFill>
              <a:schemeClr val="tx1"/>
            </a:solidFill>
          </a:ln>
        </p:spPr>
      </p:pic>
      <p:sp>
        <p:nvSpPr>
          <p:cNvPr id="46" name="Rectangle 45">
            <a:extLst>
              <a:ext uri="{FF2B5EF4-FFF2-40B4-BE49-F238E27FC236}">
                <a16:creationId xmlns:a16="http://schemas.microsoft.com/office/drawing/2014/main" id="{20E5A9FA-F830-4C5C-927A-FD7302D54910}"/>
              </a:ext>
            </a:extLst>
          </p:cNvPr>
          <p:cNvSpPr/>
          <p:nvPr/>
        </p:nvSpPr>
        <p:spPr>
          <a:xfrm>
            <a:off x="10148808" y="4784287"/>
            <a:ext cx="302409" cy="27273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47" name="Picture 46">
            <a:extLst>
              <a:ext uri="{FF2B5EF4-FFF2-40B4-BE49-F238E27FC236}">
                <a16:creationId xmlns:a16="http://schemas.microsoft.com/office/drawing/2014/main" id="{02259B7E-BED9-4D7C-B518-2707446A5AB9}"/>
              </a:ext>
            </a:extLst>
          </p:cNvPr>
          <p:cNvPicPr>
            <a:picLocks noChangeAspect="1"/>
          </p:cNvPicPr>
          <p:nvPr/>
        </p:nvPicPr>
        <p:blipFill>
          <a:blip r:embed="rId17"/>
          <a:stretch>
            <a:fillRect/>
          </a:stretch>
        </p:blipFill>
        <p:spPr>
          <a:xfrm>
            <a:off x="10052053" y="4731613"/>
            <a:ext cx="1548337" cy="427610"/>
          </a:xfrm>
          <a:prstGeom prst="rect">
            <a:avLst/>
          </a:prstGeom>
        </p:spPr>
      </p:pic>
      <p:sp>
        <p:nvSpPr>
          <p:cNvPr id="48" name="Rectangle 47">
            <a:extLst>
              <a:ext uri="{FF2B5EF4-FFF2-40B4-BE49-F238E27FC236}">
                <a16:creationId xmlns:a16="http://schemas.microsoft.com/office/drawing/2014/main" id="{8BC19255-50FC-4EEE-9286-184DB256D3B2}"/>
              </a:ext>
            </a:extLst>
          </p:cNvPr>
          <p:cNvSpPr/>
          <p:nvPr/>
        </p:nvSpPr>
        <p:spPr>
          <a:xfrm>
            <a:off x="10147631" y="4817547"/>
            <a:ext cx="302409" cy="27273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9" name="TextBox 48">
            <a:extLst>
              <a:ext uri="{FF2B5EF4-FFF2-40B4-BE49-F238E27FC236}">
                <a16:creationId xmlns:a16="http://schemas.microsoft.com/office/drawing/2014/main" id="{15D84299-BCF8-4BA8-AF24-06322594E8D9}"/>
              </a:ext>
            </a:extLst>
          </p:cNvPr>
          <p:cNvSpPr txBox="1"/>
          <p:nvPr/>
        </p:nvSpPr>
        <p:spPr>
          <a:xfrm>
            <a:off x="176237" y="4537397"/>
            <a:ext cx="4735287" cy="430887"/>
          </a:xfrm>
          <a:prstGeom prst="rect">
            <a:avLst/>
          </a:prstGeom>
          <a:noFill/>
          <a:ln w="3175">
            <a:noFill/>
          </a:ln>
        </p:spPr>
        <p:txBody>
          <a:bodyPr wrap="square" rtlCol="0">
            <a:spAutoFit/>
          </a:bodyPr>
          <a:lstStyle/>
          <a:p>
            <a:pPr algn="just"/>
            <a:r>
              <a:rPr lang="en-US" sz="1100">
                <a:latin typeface="Calibri" panose="020F0502020204030204" pitchFamily="34" charset="0"/>
                <a:cs typeface="Calibri" panose="020F0502020204030204" pitchFamily="34" charset="0"/>
              </a:rPr>
              <a:t>7. Double-click ‘GSKY Web Map Service on …’</a:t>
            </a:r>
          </a:p>
          <a:p>
            <a:pPr algn="just"/>
            <a:r>
              <a:rPr lang="en-US" sz="1100">
                <a:latin typeface="Calibri" panose="020F0502020204030204" pitchFamily="34" charset="0"/>
                <a:cs typeface="Calibri" panose="020F0502020204030204" pitchFamily="34" charset="0"/>
              </a:rPr>
              <a:t>	- Repeat until the layers become visible.</a:t>
            </a:r>
            <a:endParaRPr lang="en-AU" sz="1100">
              <a:latin typeface="Calibri" panose="020F0502020204030204" pitchFamily="34" charset="0"/>
              <a:cs typeface="Calibri" panose="020F0502020204030204" pitchFamily="34" charset="0"/>
            </a:endParaRPr>
          </a:p>
        </p:txBody>
      </p:sp>
      <p:pic>
        <p:nvPicPr>
          <p:cNvPr id="51" name="Picture 50">
            <a:extLst>
              <a:ext uri="{FF2B5EF4-FFF2-40B4-BE49-F238E27FC236}">
                <a16:creationId xmlns:a16="http://schemas.microsoft.com/office/drawing/2014/main" id="{F9AD9ECC-E129-4F02-A886-6CC87A471A18}"/>
              </a:ext>
            </a:extLst>
          </p:cNvPr>
          <p:cNvPicPr>
            <a:picLocks noChangeAspect="1"/>
          </p:cNvPicPr>
          <p:nvPr/>
        </p:nvPicPr>
        <p:blipFill>
          <a:blip r:embed="rId18"/>
          <a:stretch>
            <a:fillRect/>
          </a:stretch>
        </p:blipFill>
        <p:spPr>
          <a:xfrm>
            <a:off x="10055296" y="4756157"/>
            <a:ext cx="1545094" cy="394902"/>
          </a:xfrm>
          <a:prstGeom prst="rect">
            <a:avLst/>
          </a:prstGeom>
        </p:spPr>
      </p:pic>
      <p:sp>
        <p:nvSpPr>
          <p:cNvPr id="50" name="Rectangle 49">
            <a:extLst>
              <a:ext uri="{FF2B5EF4-FFF2-40B4-BE49-F238E27FC236}">
                <a16:creationId xmlns:a16="http://schemas.microsoft.com/office/drawing/2014/main" id="{CDC1A7C7-6996-4361-88A7-8F035881F90F}"/>
              </a:ext>
            </a:extLst>
          </p:cNvPr>
          <p:cNvSpPr/>
          <p:nvPr/>
        </p:nvSpPr>
        <p:spPr>
          <a:xfrm>
            <a:off x="10139467" y="4820581"/>
            <a:ext cx="302409" cy="27273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53" name="Picture 52">
            <a:extLst>
              <a:ext uri="{FF2B5EF4-FFF2-40B4-BE49-F238E27FC236}">
                <a16:creationId xmlns:a16="http://schemas.microsoft.com/office/drawing/2014/main" id="{29AD79DF-E048-4B0F-B9CB-0D2665FF8693}"/>
              </a:ext>
            </a:extLst>
          </p:cNvPr>
          <p:cNvPicPr>
            <a:picLocks noChangeAspect="1"/>
          </p:cNvPicPr>
          <p:nvPr/>
        </p:nvPicPr>
        <p:blipFill>
          <a:blip r:embed="rId19"/>
          <a:stretch>
            <a:fillRect/>
          </a:stretch>
        </p:blipFill>
        <p:spPr>
          <a:xfrm>
            <a:off x="10039957" y="4743036"/>
            <a:ext cx="1548337" cy="413912"/>
          </a:xfrm>
          <a:prstGeom prst="rect">
            <a:avLst/>
          </a:prstGeom>
        </p:spPr>
      </p:pic>
      <p:sp>
        <p:nvSpPr>
          <p:cNvPr id="54" name="TextBox 53">
            <a:extLst>
              <a:ext uri="{FF2B5EF4-FFF2-40B4-BE49-F238E27FC236}">
                <a16:creationId xmlns:a16="http://schemas.microsoft.com/office/drawing/2014/main" id="{638FD919-BE9D-4984-95D2-A7396BF62E0E}"/>
              </a:ext>
            </a:extLst>
          </p:cNvPr>
          <p:cNvSpPr txBox="1"/>
          <p:nvPr/>
        </p:nvSpPr>
        <p:spPr>
          <a:xfrm>
            <a:off x="176237" y="4898391"/>
            <a:ext cx="4735287" cy="261610"/>
          </a:xfrm>
          <a:prstGeom prst="rect">
            <a:avLst/>
          </a:prstGeom>
          <a:noFill/>
          <a:ln w="3175">
            <a:noFill/>
          </a:ln>
        </p:spPr>
        <p:txBody>
          <a:bodyPr wrap="square" rtlCol="0">
            <a:spAutoFit/>
          </a:bodyPr>
          <a:lstStyle/>
          <a:p>
            <a:pPr algn="just"/>
            <a:r>
              <a:rPr lang="en-US" sz="1100">
                <a:latin typeface="Calibri" panose="020F0502020204030204" pitchFamily="34" charset="0"/>
                <a:cs typeface="Calibri" panose="020F0502020204030204" pitchFamily="34" charset="0"/>
              </a:rPr>
              <a:t>8. Right-click the required layer and select ‘Add to Map’</a:t>
            </a:r>
            <a:endParaRPr lang="en-AU" sz="1100">
              <a:latin typeface="Calibri" panose="020F0502020204030204" pitchFamily="34" charset="0"/>
              <a:cs typeface="Calibri" panose="020F0502020204030204" pitchFamily="34" charset="0"/>
            </a:endParaRPr>
          </a:p>
        </p:txBody>
      </p:sp>
      <p:pic>
        <p:nvPicPr>
          <p:cNvPr id="56" name="Picture 55">
            <a:extLst>
              <a:ext uri="{FF2B5EF4-FFF2-40B4-BE49-F238E27FC236}">
                <a16:creationId xmlns:a16="http://schemas.microsoft.com/office/drawing/2014/main" id="{F3B9AFB3-0DA7-4839-9D33-CAC4B2EAB0FA}"/>
              </a:ext>
            </a:extLst>
          </p:cNvPr>
          <p:cNvPicPr>
            <a:picLocks noChangeAspect="1"/>
          </p:cNvPicPr>
          <p:nvPr/>
        </p:nvPicPr>
        <p:blipFill>
          <a:blip r:embed="rId20"/>
          <a:stretch>
            <a:fillRect/>
          </a:stretch>
        </p:blipFill>
        <p:spPr>
          <a:xfrm>
            <a:off x="10083364" y="4721881"/>
            <a:ext cx="1485714" cy="419048"/>
          </a:xfrm>
          <a:prstGeom prst="rect">
            <a:avLst/>
          </a:prstGeom>
        </p:spPr>
      </p:pic>
      <p:sp>
        <p:nvSpPr>
          <p:cNvPr id="57" name="Rectangle 56">
            <a:extLst>
              <a:ext uri="{FF2B5EF4-FFF2-40B4-BE49-F238E27FC236}">
                <a16:creationId xmlns:a16="http://schemas.microsoft.com/office/drawing/2014/main" id="{B432D6A8-C90D-4610-9C39-E31D1EDBF9A2}"/>
              </a:ext>
            </a:extLst>
          </p:cNvPr>
          <p:cNvSpPr/>
          <p:nvPr/>
        </p:nvSpPr>
        <p:spPr>
          <a:xfrm>
            <a:off x="10560591" y="4944186"/>
            <a:ext cx="756000" cy="16934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60" name="Picture 59">
            <a:extLst>
              <a:ext uri="{FF2B5EF4-FFF2-40B4-BE49-F238E27FC236}">
                <a16:creationId xmlns:a16="http://schemas.microsoft.com/office/drawing/2014/main" id="{7BBE2D83-FB67-475E-990B-4AA08F025966}"/>
              </a:ext>
            </a:extLst>
          </p:cNvPr>
          <p:cNvPicPr>
            <a:picLocks noChangeAspect="1"/>
          </p:cNvPicPr>
          <p:nvPr/>
        </p:nvPicPr>
        <p:blipFill>
          <a:blip r:embed="rId21"/>
          <a:stretch>
            <a:fillRect/>
          </a:stretch>
        </p:blipFill>
        <p:spPr>
          <a:xfrm>
            <a:off x="7714936" y="3134230"/>
            <a:ext cx="2256802" cy="2041156"/>
          </a:xfrm>
          <a:prstGeom prst="rect">
            <a:avLst/>
          </a:prstGeom>
        </p:spPr>
      </p:pic>
      <p:pic>
        <p:nvPicPr>
          <p:cNvPr id="61" name="Picture 60">
            <a:extLst>
              <a:ext uri="{FF2B5EF4-FFF2-40B4-BE49-F238E27FC236}">
                <a16:creationId xmlns:a16="http://schemas.microsoft.com/office/drawing/2014/main" id="{F388C23F-E4F4-4DCC-824B-B306A059F80B}"/>
              </a:ext>
            </a:extLst>
          </p:cNvPr>
          <p:cNvPicPr>
            <a:picLocks noChangeAspect="1"/>
          </p:cNvPicPr>
          <p:nvPr/>
        </p:nvPicPr>
        <p:blipFill>
          <a:blip r:embed="rId22"/>
          <a:stretch>
            <a:fillRect/>
          </a:stretch>
        </p:blipFill>
        <p:spPr>
          <a:xfrm>
            <a:off x="7716806" y="3137431"/>
            <a:ext cx="2243623" cy="2045618"/>
          </a:xfrm>
          <a:prstGeom prst="rect">
            <a:avLst/>
          </a:prstGeom>
        </p:spPr>
      </p:pic>
      <p:sp>
        <p:nvSpPr>
          <p:cNvPr id="62" name="TextBox 61">
            <a:extLst>
              <a:ext uri="{FF2B5EF4-FFF2-40B4-BE49-F238E27FC236}">
                <a16:creationId xmlns:a16="http://schemas.microsoft.com/office/drawing/2014/main" id="{6A92E106-3FE0-4D80-B835-ADF10E27F9C6}"/>
              </a:ext>
            </a:extLst>
          </p:cNvPr>
          <p:cNvSpPr txBox="1"/>
          <p:nvPr/>
        </p:nvSpPr>
        <p:spPr>
          <a:xfrm>
            <a:off x="176237" y="5151059"/>
            <a:ext cx="4735287" cy="261610"/>
          </a:xfrm>
          <a:prstGeom prst="rect">
            <a:avLst/>
          </a:prstGeom>
          <a:noFill/>
          <a:ln w="3175">
            <a:noFill/>
          </a:ln>
        </p:spPr>
        <p:txBody>
          <a:bodyPr wrap="square" rtlCol="0">
            <a:spAutoFit/>
          </a:bodyPr>
          <a:lstStyle/>
          <a:p>
            <a:pPr algn="just"/>
            <a:r>
              <a:rPr lang="en-US" sz="1100">
                <a:latin typeface="Calibri" panose="020F0502020204030204" pitchFamily="34" charset="0"/>
                <a:cs typeface="Calibri" panose="020F0502020204030204" pitchFamily="34" charset="0"/>
              </a:rPr>
              <a:t>9. Zoom and/or pan.</a:t>
            </a:r>
            <a:endParaRPr lang="en-AU" sz="1100">
              <a:latin typeface="Calibri" panose="020F0502020204030204" pitchFamily="34" charset="0"/>
              <a:cs typeface="Calibri" panose="020F0502020204030204" pitchFamily="34" charset="0"/>
            </a:endParaRPr>
          </a:p>
        </p:txBody>
      </p:sp>
      <p:pic>
        <p:nvPicPr>
          <p:cNvPr id="65" name="Picture 64">
            <a:extLst>
              <a:ext uri="{FF2B5EF4-FFF2-40B4-BE49-F238E27FC236}">
                <a16:creationId xmlns:a16="http://schemas.microsoft.com/office/drawing/2014/main" id="{38D3B753-229D-4223-9901-49AA5EA562EB}"/>
              </a:ext>
            </a:extLst>
          </p:cNvPr>
          <p:cNvPicPr>
            <a:picLocks noChangeAspect="1"/>
          </p:cNvPicPr>
          <p:nvPr/>
        </p:nvPicPr>
        <p:blipFill>
          <a:blip r:embed="rId23"/>
          <a:stretch>
            <a:fillRect/>
          </a:stretch>
        </p:blipFill>
        <p:spPr>
          <a:xfrm>
            <a:off x="7733798" y="3138341"/>
            <a:ext cx="2224146" cy="2036811"/>
          </a:xfrm>
          <a:prstGeom prst="rect">
            <a:avLst/>
          </a:prstGeom>
        </p:spPr>
      </p:pic>
      <p:pic>
        <p:nvPicPr>
          <p:cNvPr id="66" name="Picture 65">
            <a:extLst>
              <a:ext uri="{FF2B5EF4-FFF2-40B4-BE49-F238E27FC236}">
                <a16:creationId xmlns:a16="http://schemas.microsoft.com/office/drawing/2014/main" id="{C0768DF4-7D93-49F5-969A-3721CEEDD608}"/>
              </a:ext>
            </a:extLst>
          </p:cNvPr>
          <p:cNvPicPr>
            <a:picLocks noChangeAspect="1"/>
          </p:cNvPicPr>
          <p:nvPr/>
        </p:nvPicPr>
        <p:blipFill>
          <a:blip r:embed="rId24"/>
          <a:stretch>
            <a:fillRect/>
          </a:stretch>
        </p:blipFill>
        <p:spPr>
          <a:xfrm>
            <a:off x="7725634" y="3134230"/>
            <a:ext cx="2237940" cy="2048818"/>
          </a:xfrm>
          <a:prstGeom prst="rect">
            <a:avLst/>
          </a:prstGeom>
        </p:spPr>
      </p:pic>
    </p:spTree>
    <p:extLst>
      <p:ext uri="{BB962C8B-B14F-4D97-AF65-F5344CB8AC3E}">
        <p14:creationId xmlns:p14="http://schemas.microsoft.com/office/powerpoint/2010/main" val="3529524786"/>
      </p:ext>
    </p:extLst>
  </p:cSld>
  <p:clrMapOvr>
    <a:masterClrMapping/>
  </p:clrMapOvr>
  <mc:AlternateContent xmlns:mc="http://schemas.openxmlformats.org/markup-compatibility/2006" xmlns:p14="http://schemas.microsoft.com/office/powerpoint/2010/main">
    <mc:Choice Requires="p14">
      <p:transition spd="slow" p14:dur="2000" advTm="4525"/>
    </mc:Choice>
    <mc:Fallback xmlns="">
      <p:transition spd="slow" advTm="452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12"/>
                                        </p:tgtEl>
                                        <p:attrNameLst>
                                          <p:attrName>style.visibility</p:attrName>
                                        </p:attrNameLst>
                                      </p:cBhvr>
                                      <p:to>
                                        <p:strVal val="visible"/>
                                      </p:to>
                                    </p:set>
                                    <p:anim calcmode="lin" valueType="num">
                                      <p:cBhvr>
                                        <p:cTn id="14" dur="500" fill="hold"/>
                                        <p:tgtEl>
                                          <p:spTgt spid="12"/>
                                        </p:tgtEl>
                                        <p:attrNameLst>
                                          <p:attrName>ppt_w</p:attrName>
                                        </p:attrNameLst>
                                      </p:cBhvr>
                                      <p:tavLst>
                                        <p:tav tm="0">
                                          <p:val>
                                            <p:fltVal val="0"/>
                                          </p:val>
                                        </p:tav>
                                        <p:tav tm="100000">
                                          <p:val>
                                            <p:strVal val="#ppt_w"/>
                                          </p:val>
                                        </p:tav>
                                      </p:tavLst>
                                    </p:anim>
                                    <p:anim calcmode="lin" valueType="num">
                                      <p:cBhvr>
                                        <p:cTn id="15" dur="500" fill="hold"/>
                                        <p:tgtEl>
                                          <p:spTgt spid="12"/>
                                        </p:tgtEl>
                                        <p:attrNameLst>
                                          <p:attrName>ppt_h</p:attrName>
                                        </p:attrNameLst>
                                      </p:cBhvr>
                                      <p:tavLst>
                                        <p:tav tm="0">
                                          <p:val>
                                            <p:fltVal val="0"/>
                                          </p:val>
                                        </p:tav>
                                        <p:tav tm="100000">
                                          <p:val>
                                            <p:strVal val="#ppt_h"/>
                                          </p:val>
                                        </p:tav>
                                      </p:tavLst>
                                    </p:anim>
                                    <p:animEffect transition="in" filter="fade">
                                      <p:cBhvr>
                                        <p:cTn id="16" dur="500"/>
                                        <p:tgtEl>
                                          <p:spTgt spid="12"/>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1000"/>
                                        <p:tgtEl>
                                          <p:spTgt spid="7"/>
                                        </p:tgtEl>
                                      </p:cBhvr>
                                    </p:animEffect>
                                    <p:anim calcmode="lin" valueType="num">
                                      <p:cBhvr>
                                        <p:cTn id="27" dur="1000" fill="hold"/>
                                        <p:tgtEl>
                                          <p:spTgt spid="7"/>
                                        </p:tgtEl>
                                        <p:attrNameLst>
                                          <p:attrName>ppt_x</p:attrName>
                                        </p:attrNameLst>
                                      </p:cBhvr>
                                      <p:tavLst>
                                        <p:tav tm="0">
                                          <p:val>
                                            <p:strVal val="#ppt_x"/>
                                          </p:val>
                                        </p:tav>
                                        <p:tav tm="100000">
                                          <p:val>
                                            <p:strVal val="#ppt_x"/>
                                          </p:val>
                                        </p:tav>
                                      </p:tavLst>
                                    </p:anim>
                                    <p:anim calcmode="lin" valueType="num">
                                      <p:cBhvr>
                                        <p:cTn id="28"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fade">
                                      <p:cBhvr>
                                        <p:cTn id="33" dur="500"/>
                                        <p:tgtEl>
                                          <p:spTgt spid="9"/>
                                        </p:tgtEl>
                                      </p:cBhvr>
                                    </p:animEffect>
                                  </p:childTnLst>
                                </p:cTn>
                              </p:par>
                            </p:childTnLst>
                          </p:cTn>
                        </p:par>
                      </p:childTnLst>
                    </p:cTn>
                  </p:par>
                  <p:par>
                    <p:cTn id="34" fill="hold">
                      <p:stCondLst>
                        <p:cond delay="indefinite"/>
                      </p:stCondLst>
                      <p:childTnLst>
                        <p:par>
                          <p:cTn id="35" fill="hold">
                            <p:stCondLst>
                              <p:cond delay="0"/>
                            </p:stCondLst>
                            <p:childTnLst>
                              <p:par>
                                <p:cTn id="36" presetID="45" presetClass="entr" presetSubtype="0" fill="hold" grpId="0" nodeType="click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fade">
                                      <p:cBhvr>
                                        <p:cTn id="38" dur="2000"/>
                                        <p:tgtEl>
                                          <p:spTgt spid="10"/>
                                        </p:tgtEl>
                                      </p:cBhvr>
                                    </p:animEffect>
                                    <p:anim calcmode="lin" valueType="num">
                                      <p:cBhvr>
                                        <p:cTn id="39" dur="2000" fill="hold"/>
                                        <p:tgtEl>
                                          <p:spTgt spid="10"/>
                                        </p:tgtEl>
                                        <p:attrNameLst>
                                          <p:attrName>ppt_w</p:attrName>
                                        </p:attrNameLst>
                                      </p:cBhvr>
                                      <p:tavLst>
                                        <p:tav tm="0" fmla="#ppt_w*sin(2.5*pi*$)">
                                          <p:val>
                                            <p:fltVal val="0"/>
                                          </p:val>
                                        </p:tav>
                                        <p:tav tm="100000">
                                          <p:val>
                                            <p:fltVal val="1"/>
                                          </p:val>
                                        </p:tav>
                                      </p:tavLst>
                                    </p:anim>
                                    <p:anim calcmode="lin" valueType="num">
                                      <p:cBhvr>
                                        <p:cTn id="40" dur="2000" fill="hold"/>
                                        <p:tgtEl>
                                          <p:spTgt spid="10"/>
                                        </p:tgtEl>
                                        <p:attrNameLst>
                                          <p:attrName>ppt_h</p:attrName>
                                        </p:attrNameLst>
                                      </p:cBhvr>
                                      <p:tavLst>
                                        <p:tav tm="0">
                                          <p:val>
                                            <p:strVal val="#ppt_h"/>
                                          </p:val>
                                        </p:tav>
                                        <p:tav tm="100000">
                                          <p:val>
                                            <p:strVal val="#ppt_h"/>
                                          </p:val>
                                        </p:tav>
                                      </p:tavLst>
                                    </p:anim>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8"/>
                                        </p:tgtEl>
                                        <p:attrNameLst>
                                          <p:attrName>style.visibility</p:attrName>
                                        </p:attrNameLst>
                                      </p:cBhvr>
                                      <p:to>
                                        <p:strVal val="visible"/>
                                      </p:to>
                                    </p:set>
                                    <p:animEffect transition="in" filter="fade">
                                      <p:cBhvr>
                                        <p:cTn id="45" dur="500"/>
                                        <p:tgtEl>
                                          <p:spTgt spid="8"/>
                                        </p:tgtEl>
                                      </p:cBhvr>
                                    </p:animEffect>
                                  </p:childTnLst>
                                </p:cTn>
                              </p:par>
                            </p:childTnLst>
                          </p:cTn>
                        </p:par>
                      </p:childTnLst>
                    </p:cTn>
                  </p:par>
                  <p:par>
                    <p:cTn id="46" fill="hold">
                      <p:stCondLst>
                        <p:cond delay="indefinite"/>
                      </p:stCondLst>
                      <p:childTnLst>
                        <p:par>
                          <p:cTn id="47" fill="hold">
                            <p:stCondLst>
                              <p:cond delay="0"/>
                            </p:stCondLst>
                            <p:childTnLst>
                              <p:par>
                                <p:cTn id="48" presetID="45" presetClass="entr" presetSubtype="0" fill="hold" grpId="0" nodeType="clickEffect">
                                  <p:stCondLst>
                                    <p:cond delay="0"/>
                                  </p:stCondLst>
                                  <p:childTnLst>
                                    <p:set>
                                      <p:cBhvr>
                                        <p:cTn id="49" dur="1" fill="hold">
                                          <p:stCondLst>
                                            <p:cond delay="0"/>
                                          </p:stCondLst>
                                        </p:cTn>
                                        <p:tgtEl>
                                          <p:spTgt spid="11"/>
                                        </p:tgtEl>
                                        <p:attrNameLst>
                                          <p:attrName>style.visibility</p:attrName>
                                        </p:attrNameLst>
                                      </p:cBhvr>
                                      <p:to>
                                        <p:strVal val="visible"/>
                                      </p:to>
                                    </p:set>
                                    <p:animEffect transition="in" filter="fade">
                                      <p:cBhvr>
                                        <p:cTn id="50" dur="2000"/>
                                        <p:tgtEl>
                                          <p:spTgt spid="11"/>
                                        </p:tgtEl>
                                      </p:cBhvr>
                                    </p:animEffect>
                                    <p:anim calcmode="lin" valueType="num">
                                      <p:cBhvr>
                                        <p:cTn id="51" dur="2000" fill="hold"/>
                                        <p:tgtEl>
                                          <p:spTgt spid="11"/>
                                        </p:tgtEl>
                                        <p:attrNameLst>
                                          <p:attrName>ppt_w</p:attrName>
                                        </p:attrNameLst>
                                      </p:cBhvr>
                                      <p:tavLst>
                                        <p:tav tm="0" fmla="#ppt_w*sin(2.5*pi*$)">
                                          <p:val>
                                            <p:fltVal val="0"/>
                                          </p:val>
                                        </p:tav>
                                        <p:tav tm="100000">
                                          <p:val>
                                            <p:fltVal val="1"/>
                                          </p:val>
                                        </p:tav>
                                      </p:tavLst>
                                    </p:anim>
                                    <p:anim calcmode="lin" valueType="num">
                                      <p:cBhvr>
                                        <p:cTn id="52" dur="2000" fill="hold"/>
                                        <p:tgtEl>
                                          <p:spTgt spid="11"/>
                                        </p:tgtEl>
                                        <p:attrNameLst>
                                          <p:attrName>ppt_h</p:attrName>
                                        </p:attrNameLst>
                                      </p:cBhvr>
                                      <p:tavLst>
                                        <p:tav tm="0">
                                          <p:val>
                                            <p:strVal val="#ppt_h"/>
                                          </p:val>
                                        </p:tav>
                                        <p:tav tm="100000">
                                          <p:val>
                                            <p:strVal val="#ppt_h"/>
                                          </p:val>
                                        </p:tav>
                                      </p:tavLst>
                                    </p:anim>
                                  </p:childTnLst>
                                </p:cTn>
                              </p:par>
                            </p:childTnLst>
                          </p:cTn>
                        </p:par>
                      </p:childTnLst>
                    </p:cTn>
                  </p:par>
                  <p:par>
                    <p:cTn id="53" fill="hold">
                      <p:stCondLst>
                        <p:cond delay="indefinite"/>
                      </p:stCondLst>
                      <p:childTnLst>
                        <p:par>
                          <p:cTn id="54" fill="hold">
                            <p:stCondLst>
                              <p:cond delay="0"/>
                            </p:stCondLst>
                            <p:childTnLst>
                              <p:par>
                                <p:cTn id="55" presetID="42" presetClass="entr" presetSubtype="0" fill="hold" grpId="0" nodeType="clickEffect">
                                  <p:stCondLst>
                                    <p:cond delay="0"/>
                                  </p:stCondLst>
                                  <p:childTnLst>
                                    <p:set>
                                      <p:cBhvr>
                                        <p:cTn id="56" dur="1" fill="hold">
                                          <p:stCondLst>
                                            <p:cond delay="0"/>
                                          </p:stCondLst>
                                        </p:cTn>
                                        <p:tgtEl>
                                          <p:spTgt spid="13"/>
                                        </p:tgtEl>
                                        <p:attrNameLst>
                                          <p:attrName>style.visibility</p:attrName>
                                        </p:attrNameLst>
                                      </p:cBhvr>
                                      <p:to>
                                        <p:strVal val="visible"/>
                                      </p:to>
                                    </p:set>
                                    <p:animEffect transition="in" filter="fade">
                                      <p:cBhvr>
                                        <p:cTn id="57" dur="1000"/>
                                        <p:tgtEl>
                                          <p:spTgt spid="13"/>
                                        </p:tgtEl>
                                      </p:cBhvr>
                                    </p:animEffect>
                                    <p:anim calcmode="lin" valueType="num">
                                      <p:cBhvr>
                                        <p:cTn id="58" dur="1000" fill="hold"/>
                                        <p:tgtEl>
                                          <p:spTgt spid="13"/>
                                        </p:tgtEl>
                                        <p:attrNameLst>
                                          <p:attrName>ppt_x</p:attrName>
                                        </p:attrNameLst>
                                      </p:cBhvr>
                                      <p:tavLst>
                                        <p:tav tm="0">
                                          <p:val>
                                            <p:strVal val="#ppt_x"/>
                                          </p:val>
                                        </p:tav>
                                        <p:tav tm="100000">
                                          <p:val>
                                            <p:strVal val="#ppt_x"/>
                                          </p:val>
                                        </p:tav>
                                      </p:tavLst>
                                    </p:anim>
                                    <p:anim calcmode="lin" valueType="num">
                                      <p:cBhvr>
                                        <p:cTn id="59"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nodeType="clickEffect">
                                  <p:stCondLst>
                                    <p:cond delay="0"/>
                                  </p:stCondLst>
                                  <p:childTnLst>
                                    <p:set>
                                      <p:cBhvr>
                                        <p:cTn id="63" dur="1" fill="hold">
                                          <p:stCondLst>
                                            <p:cond delay="0"/>
                                          </p:stCondLst>
                                        </p:cTn>
                                        <p:tgtEl>
                                          <p:spTgt spid="14"/>
                                        </p:tgtEl>
                                        <p:attrNameLst>
                                          <p:attrName>style.visibility</p:attrName>
                                        </p:attrNameLst>
                                      </p:cBhvr>
                                      <p:to>
                                        <p:strVal val="visible"/>
                                      </p:to>
                                    </p:set>
                                    <p:animEffect transition="in" filter="fade">
                                      <p:cBhvr>
                                        <p:cTn id="64" dur="500"/>
                                        <p:tgtEl>
                                          <p:spTgt spid="14"/>
                                        </p:tgtEl>
                                      </p:cBhvr>
                                    </p:animEffect>
                                  </p:childTnLst>
                                </p:cTn>
                              </p:par>
                            </p:childTnLst>
                          </p:cTn>
                        </p:par>
                      </p:childTnLst>
                    </p:cTn>
                  </p:par>
                  <p:par>
                    <p:cTn id="65" fill="hold">
                      <p:stCondLst>
                        <p:cond delay="indefinite"/>
                      </p:stCondLst>
                      <p:childTnLst>
                        <p:par>
                          <p:cTn id="66" fill="hold">
                            <p:stCondLst>
                              <p:cond delay="0"/>
                            </p:stCondLst>
                            <p:childTnLst>
                              <p:par>
                                <p:cTn id="67" presetID="45" presetClass="entr" presetSubtype="0" fill="hold" grpId="0" nodeType="clickEffect">
                                  <p:stCondLst>
                                    <p:cond delay="0"/>
                                  </p:stCondLst>
                                  <p:childTnLst>
                                    <p:set>
                                      <p:cBhvr>
                                        <p:cTn id="68" dur="1" fill="hold">
                                          <p:stCondLst>
                                            <p:cond delay="0"/>
                                          </p:stCondLst>
                                        </p:cTn>
                                        <p:tgtEl>
                                          <p:spTgt spid="15"/>
                                        </p:tgtEl>
                                        <p:attrNameLst>
                                          <p:attrName>style.visibility</p:attrName>
                                        </p:attrNameLst>
                                      </p:cBhvr>
                                      <p:to>
                                        <p:strVal val="visible"/>
                                      </p:to>
                                    </p:set>
                                    <p:animEffect transition="in" filter="fade">
                                      <p:cBhvr>
                                        <p:cTn id="69" dur="2000"/>
                                        <p:tgtEl>
                                          <p:spTgt spid="15"/>
                                        </p:tgtEl>
                                      </p:cBhvr>
                                    </p:animEffect>
                                    <p:anim calcmode="lin" valueType="num">
                                      <p:cBhvr>
                                        <p:cTn id="70" dur="2000" fill="hold"/>
                                        <p:tgtEl>
                                          <p:spTgt spid="15"/>
                                        </p:tgtEl>
                                        <p:attrNameLst>
                                          <p:attrName>ppt_w</p:attrName>
                                        </p:attrNameLst>
                                      </p:cBhvr>
                                      <p:tavLst>
                                        <p:tav tm="0" fmla="#ppt_w*sin(2.5*pi*$)">
                                          <p:val>
                                            <p:fltVal val="0"/>
                                          </p:val>
                                        </p:tav>
                                        <p:tav tm="100000">
                                          <p:val>
                                            <p:fltVal val="1"/>
                                          </p:val>
                                        </p:tav>
                                      </p:tavLst>
                                    </p:anim>
                                    <p:anim calcmode="lin" valueType="num">
                                      <p:cBhvr>
                                        <p:cTn id="71" dur="2000" fill="hold"/>
                                        <p:tgtEl>
                                          <p:spTgt spid="15"/>
                                        </p:tgtEl>
                                        <p:attrNameLst>
                                          <p:attrName>ppt_h</p:attrName>
                                        </p:attrNameLst>
                                      </p:cBhvr>
                                      <p:tavLst>
                                        <p:tav tm="0">
                                          <p:val>
                                            <p:strVal val="#ppt_h"/>
                                          </p:val>
                                        </p:tav>
                                        <p:tav tm="100000">
                                          <p:val>
                                            <p:strVal val="#ppt_h"/>
                                          </p:val>
                                        </p:tav>
                                      </p:tavLst>
                                    </p:anim>
                                  </p:childTnLst>
                                </p:cTn>
                              </p:par>
                            </p:childTnLst>
                          </p:cTn>
                        </p:par>
                      </p:childTnLst>
                    </p:cTn>
                  </p:par>
                  <p:par>
                    <p:cTn id="72" fill="hold">
                      <p:stCondLst>
                        <p:cond delay="indefinite"/>
                      </p:stCondLst>
                      <p:childTnLst>
                        <p:par>
                          <p:cTn id="73" fill="hold">
                            <p:stCondLst>
                              <p:cond delay="0"/>
                            </p:stCondLst>
                            <p:childTnLst>
                              <p:par>
                                <p:cTn id="74" presetID="45" presetClass="entr" presetSubtype="0" fill="hold" grpId="0" nodeType="clickEffect">
                                  <p:stCondLst>
                                    <p:cond delay="0"/>
                                  </p:stCondLst>
                                  <p:childTnLst>
                                    <p:set>
                                      <p:cBhvr>
                                        <p:cTn id="75" dur="1" fill="hold">
                                          <p:stCondLst>
                                            <p:cond delay="0"/>
                                          </p:stCondLst>
                                        </p:cTn>
                                        <p:tgtEl>
                                          <p:spTgt spid="16"/>
                                        </p:tgtEl>
                                        <p:attrNameLst>
                                          <p:attrName>style.visibility</p:attrName>
                                        </p:attrNameLst>
                                      </p:cBhvr>
                                      <p:to>
                                        <p:strVal val="visible"/>
                                      </p:to>
                                    </p:set>
                                    <p:animEffect transition="in" filter="fade">
                                      <p:cBhvr>
                                        <p:cTn id="76" dur="2000"/>
                                        <p:tgtEl>
                                          <p:spTgt spid="16"/>
                                        </p:tgtEl>
                                      </p:cBhvr>
                                    </p:animEffect>
                                    <p:anim calcmode="lin" valueType="num">
                                      <p:cBhvr>
                                        <p:cTn id="77" dur="2000" fill="hold"/>
                                        <p:tgtEl>
                                          <p:spTgt spid="16"/>
                                        </p:tgtEl>
                                        <p:attrNameLst>
                                          <p:attrName>ppt_w</p:attrName>
                                        </p:attrNameLst>
                                      </p:cBhvr>
                                      <p:tavLst>
                                        <p:tav tm="0" fmla="#ppt_w*sin(2.5*pi*$)">
                                          <p:val>
                                            <p:fltVal val="0"/>
                                          </p:val>
                                        </p:tav>
                                        <p:tav tm="100000">
                                          <p:val>
                                            <p:fltVal val="1"/>
                                          </p:val>
                                        </p:tav>
                                      </p:tavLst>
                                    </p:anim>
                                    <p:anim calcmode="lin" valueType="num">
                                      <p:cBhvr>
                                        <p:cTn id="78" dur="2000" fill="hold"/>
                                        <p:tgtEl>
                                          <p:spTgt spid="16"/>
                                        </p:tgtEl>
                                        <p:attrNameLst>
                                          <p:attrName>ppt_h</p:attrName>
                                        </p:attrNameLst>
                                      </p:cBhvr>
                                      <p:tavLst>
                                        <p:tav tm="0">
                                          <p:val>
                                            <p:strVal val="#ppt_h"/>
                                          </p:val>
                                        </p:tav>
                                        <p:tav tm="100000">
                                          <p:val>
                                            <p:strVal val="#ppt_h"/>
                                          </p:val>
                                        </p:tav>
                                      </p:tavLst>
                                    </p:anim>
                                  </p:childTnLst>
                                </p:cTn>
                              </p:par>
                            </p:childTnLst>
                          </p:cTn>
                        </p:par>
                      </p:childTnLst>
                    </p:cTn>
                  </p:par>
                  <p:par>
                    <p:cTn id="79" fill="hold">
                      <p:stCondLst>
                        <p:cond delay="indefinite"/>
                      </p:stCondLst>
                      <p:childTnLst>
                        <p:par>
                          <p:cTn id="80" fill="hold">
                            <p:stCondLst>
                              <p:cond delay="0"/>
                            </p:stCondLst>
                            <p:childTnLst>
                              <p:par>
                                <p:cTn id="81" presetID="42" presetClass="entr" presetSubtype="0" fill="hold" grpId="0" nodeType="clickEffect">
                                  <p:stCondLst>
                                    <p:cond delay="0"/>
                                  </p:stCondLst>
                                  <p:childTnLst>
                                    <p:set>
                                      <p:cBhvr>
                                        <p:cTn id="82" dur="1" fill="hold">
                                          <p:stCondLst>
                                            <p:cond delay="0"/>
                                          </p:stCondLst>
                                        </p:cTn>
                                        <p:tgtEl>
                                          <p:spTgt spid="17"/>
                                        </p:tgtEl>
                                        <p:attrNameLst>
                                          <p:attrName>style.visibility</p:attrName>
                                        </p:attrNameLst>
                                      </p:cBhvr>
                                      <p:to>
                                        <p:strVal val="visible"/>
                                      </p:to>
                                    </p:set>
                                    <p:animEffect transition="in" filter="fade">
                                      <p:cBhvr>
                                        <p:cTn id="83" dur="1000"/>
                                        <p:tgtEl>
                                          <p:spTgt spid="17"/>
                                        </p:tgtEl>
                                      </p:cBhvr>
                                    </p:animEffect>
                                    <p:anim calcmode="lin" valueType="num">
                                      <p:cBhvr>
                                        <p:cTn id="84" dur="1000" fill="hold"/>
                                        <p:tgtEl>
                                          <p:spTgt spid="17"/>
                                        </p:tgtEl>
                                        <p:attrNameLst>
                                          <p:attrName>ppt_x</p:attrName>
                                        </p:attrNameLst>
                                      </p:cBhvr>
                                      <p:tavLst>
                                        <p:tav tm="0">
                                          <p:val>
                                            <p:strVal val="#ppt_x"/>
                                          </p:val>
                                        </p:tav>
                                        <p:tav tm="100000">
                                          <p:val>
                                            <p:strVal val="#ppt_x"/>
                                          </p:val>
                                        </p:tav>
                                      </p:tavLst>
                                    </p:anim>
                                    <p:anim calcmode="lin" valueType="num">
                                      <p:cBhvr>
                                        <p:cTn id="85"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86" fill="hold">
                      <p:stCondLst>
                        <p:cond delay="indefinite"/>
                      </p:stCondLst>
                      <p:childTnLst>
                        <p:par>
                          <p:cTn id="87" fill="hold">
                            <p:stCondLst>
                              <p:cond delay="0"/>
                            </p:stCondLst>
                            <p:childTnLst>
                              <p:par>
                                <p:cTn id="88" presetID="10" presetClass="entr" presetSubtype="0" fill="hold" nodeType="clickEffect">
                                  <p:stCondLst>
                                    <p:cond delay="0"/>
                                  </p:stCondLst>
                                  <p:childTnLst>
                                    <p:set>
                                      <p:cBhvr>
                                        <p:cTn id="89" dur="1" fill="hold">
                                          <p:stCondLst>
                                            <p:cond delay="0"/>
                                          </p:stCondLst>
                                        </p:cTn>
                                        <p:tgtEl>
                                          <p:spTgt spid="20"/>
                                        </p:tgtEl>
                                        <p:attrNameLst>
                                          <p:attrName>style.visibility</p:attrName>
                                        </p:attrNameLst>
                                      </p:cBhvr>
                                      <p:to>
                                        <p:strVal val="visible"/>
                                      </p:to>
                                    </p:set>
                                    <p:animEffect transition="in" filter="fade">
                                      <p:cBhvr>
                                        <p:cTn id="90" dur="500"/>
                                        <p:tgtEl>
                                          <p:spTgt spid="20"/>
                                        </p:tgtEl>
                                      </p:cBhvr>
                                    </p:animEffect>
                                  </p:childTnLst>
                                </p:cTn>
                              </p:par>
                            </p:childTnLst>
                          </p:cTn>
                        </p:par>
                      </p:childTnLst>
                    </p:cTn>
                  </p:par>
                  <p:par>
                    <p:cTn id="91" fill="hold">
                      <p:stCondLst>
                        <p:cond delay="indefinite"/>
                      </p:stCondLst>
                      <p:childTnLst>
                        <p:par>
                          <p:cTn id="92" fill="hold">
                            <p:stCondLst>
                              <p:cond delay="0"/>
                            </p:stCondLst>
                            <p:childTnLst>
                              <p:par>
                                <p:cTn id="93" presetID="10" presetClass="entr" presetSubtype="0" fill="hold" nodeType="clickEffect">
                                  <p:stCondLst>
                                    <p:cond delay="0"/>
                                  </p:stCondLst>
                                  <p:childTnLst>
                                    <p:set>
                                      <p:cBhvr>
                                        <p:cTn id="94" dur="1" fill="hold">
                                          <p:stCondLst>
                                            <p:cond delay="0"/>
                                          </p:stCondLst>
                                        </p:cTn>
                                        <p:tgtEl>
                                          <p:spTgt spid="21"/>
                                        </p:tgtEl>
                                        <p:attrNameLst>
                                          <p:attrName>style.visibility</p:attrName>
                                        </p:attrNameLst>
                                      </p:cBhvr>
                                      <p:to>
                                        <p:strVal val="visible"/>
                                      </p:to>
                                    </p:set>
                                    <p:animEffect transition="in" filter="fade">
                                      <p:cBhvr>
                                        <p:cTn id="95" dur="500"/>
                                        <p:tgtEl>
                                          <p:spTgt spid="21"/>
                                        </p:tgtEl>
                                      </p:cBhvr>
                                    </p:animEffect>
                                  </p:childTnLst>
                                </p:cTn>
                              </p:par>
                            </p:childTnLst>
                          </p:cTn>
                        </p:par>
                      </p:childTnLst>
                    </p:cTn>
                  </p:par>
                  <p:par>
                    <p:cTn id="96" fill="hold">
                      <p:stCondLst>
                        <p:cond delay="indefinite"/>
                      </p:stCondLst>
                      <p:childTnLst>
                        <p:par>
                          <p:cTn id="97" fill="hold">
                            <p:stCondLst>
                              <p:cond delay="0"/>
                            </p:stCondLst>
                            <p:childTnLst>
                              <p:par>
                                <p:cTn id="98" presetID="45" presetClass="entr" presetSubtype="0" fill="hold" grpId="0" nodeType="clickEffect">
                                  <p:stCondLst>
                                    <p:cond delay="0"/>
                                  </p:stCondLst>
                                  <p:childTnLst>
                                    <p:set>
                                      <p:cBhvr>
                                        <p:cTn id="99" dur="1" fill="hold">
                                          <p:stCondLst>
                                            <p:cond delay="0"/>
                                          </p:stCondLst>
                                        </p:cTn>
                                        <p:tgtEl>
                                          <p:spTgt spid="22"/>
                                        </p:tgtEl>
                                        <p:attrNameLst>
                                          <p:attrName>style.visibility</p:attrName>
                                        </p:attrNameLst>
                                      </p:cBhvr>
                                      <p:to>
                                        <p:strVal val="visible"/>
                                      </p:to>
                                    </p:set>
                                    <p:animEffect transition="in" filter="fade">
                                      <p:cBhvr>
                                        <p:cTn id="100" dur="2000"/>
                                        <p:tgtEl>
                                          <p:spTgt spid="22"/>
                                        </p:tgtEl>
                                      </p:cBhvr>
                                    </p:animEffect>
                                    <p:anim calcmode="lin" valueType="num">
                                      <p:cBhvr>
                                        <p:cTn id="101" dur="2000" fill="hold"/>
                                        <p:tgtEl>
                                          <p:spTgt spid="22"/>
                                        </p:tgtEl>
                                        <p:attrNameLst>
                                          <p:attrName>ppt_w</p:attrName>
                                        </p:attrNameLst>
                                      </p:cBhvr>
                                      <p:tavLst>
                                        <p:tav tm="0" fmla="#ppt_w*sin(2.5*pi*$)">
                                          <p:val>
                                            <p:fltVal val="0"/>
                                          </p:val>
                                        </p:tav>
                                        <p:tav tm="100000">
                                          <p:val>
                                            <p:fltVal val="1"/>
                                          </p:val>
                                        </p:tav>
                                      </p:tavLst>
                                    </p:anim>
                                    <p:anim calcmode="lin" valueType="num">
                                      <p:cBhvr>
                                        <p:cTn id="102" dur="2000" fill="hold"/>
                                        <p:tgtEl>
                                          <p:spTgt spid="22"/>
                                        </p:tgtEl>
                                        <p:attrNameLst>
                                          <p:attrName>ppt_h</p:attrName>
                                        </p:attrNameLst>
                                      </p:cBhvr>
                                      <p:tavLst>
                                        <p:tav tm="0">
                                          <p:val>
                                            <p:strVal val="#ppt_h"/>
                                          </p:val>
                                        </p:tav>
                                        <p:tav tm="100000">
                                          <p:val>
                                            <p:strVal val="#ppt_h"/>
                                          </p:val>
                                        </p:tav>
                                      </p:tavLst>
                                    </p:anim>
                                  </p:childTnLst>
                                </p:cTn>
                              </p:par>
                            </p:childTnLst>
                          </p:cTn>
                        </p:par>
                      </p:childTnLst>
                    </p:cTn>
                  </p:par>
                  <p:par>
                    <p:cTn id="103" fill="hold">
                      <p:stCondLst>
                        <p:cond delay="indefinite"/>
                      </p:stCondLst>
                      <p:childTnLst>
                        <p:par>
                          <p:cTn id="104" fill="hold">
                            <p:stCondLst>
                              <p:cond delay="0"/>
                            </p:stCondLst>
                            <p:childTnLst>
                              <p:par>
                                <p:cTn id="105" presetID="53" presetClass="entr" presetSubtype="16" fill="hold" nodeType="clickEffect">
                                  <p:stCondLst>
                                    <p:cond delay="0"/>
                                  </p:stCondLst>
                                  <p:childTnLst>
                                    <p:set>
                                      <p:cBhvr>
                                        <p:cTn id="106" dur="1" fill="hold">
                                          <p:stCondLst>
                                            <p:cond delay="0"/>
                                          </p:stCondLst>
                                        </p:cTn>
                                        <p:tgtEl>
                                          <p:spTgt spid="26"/>
                                        </p:tgtEl>
                                        <p:attrNameLst>
                                          <p:attrName>style.visibility</p:attrName>
                                        </p:attrNameLst>
                                      </p:cBhvr>
                                      <p:to>
                                        <p:strVal val="visible"/>
                                      </p:to>
                                    </p:set>
                                    <p:anim calcmode="lin" valueType="num">
                                      <p:cBhvr>
                                        <p:cTn id="107" dur="500" fill="hold"/>
                                        <p:tgtEl>
                                          <p:spTgt spid="26"/>
                                        </p:tgtEl>
                                        <p:attrNameLst>
                                          <p:attrName>ppt_w</p:attrName>
                                        </p:attrNameLst>
                                      </p:cBhvr>
                                      <p:tavLst>
                                        <p:tav tm="0">
                                          <p:val>
                                            <p:fltVal val="0"/>
                                          </p:val>
                                        </p:tav>
                                        <p:tav tm="100000">
                                          <p:val>
                                            <p:strVal val="#ppt_w"/>
                                          </p:val>
                                        </p:tav>
                                      </p:tavLst>
                                    </p:anim>
                                    <p:anim calcmode="lin" valueType="num">
                                      <p:cBhvr>
                                        <p:cTn id="108" dur="500" fill="hold"/>
                                        <p:tgtEl>
                                          <p:spTgt spid="26"/>
                                        </p:tgtEl>
                                        <p:attrNameLst>
                                          <p:attrName>ppt_h</p:attrName>
                                        </p:attrNameLst>
                                      </p:cBhvr>
                                      <p:tavLst>
                                        <p:tav tm="0">
                                          <p:val>
                                            <p:fltVal val="0"/>
                                          </p:val>
                                        </p:tav>
                                        <p:tav tm="100000">
                                          <p:val>
                                            <p:strVal val="#ppt_h"/>
                                          </p:val>
                                        </p:tav>
                                      </p:tavLst>
                                    </p:anim>
                                    <p:animEffect transition="in" filter="fade">
                                      <p:cBhvr>
                                        <p:cTn id="109" dur="500"/>
                                        <p:tgtEl>
                                          <p:spTgt spid="26"/>
                                        </p:tgtEl>
                                      </p:cBhvr>
                                    </p:animEffect>
                                  </p:childTnLst>
                                </p:cTn>
                              </p:par>
                            </p:childTnLst>
                          </p:cTn>
                        </p:par>
                      </p:childTnLst>
                    </p:cTn>
                  </p:par>
                  <p:par>
                    <p:cTn id="110" fill="hold">
                      <p:stCondLst>
                        <p:cond delay="indefinite"/>
                      </p:stCondLst>
                      <p:childTnLst>
                        <p:par>
                          <p:cTn id="111" fill="hold">
                            <p:stCondLst>
                              <p:cond delay="0"/>
                            </p:stCondLst>
                            <p:childTnLst>
                              <p:par>
                                <p:cTn id="112" presetID="45" presetClass="entr" presetSubtype="0" fill="hold" grpId="0" nodeType="clickEffect">
                                  <p:stCondLst>
                                    <p:cond delay="0"/>
                                  </p:stCondLst>
                                  <p:childTnLst>
                                    <p:set>
                                      <p:cBhvr>
                                        <p:cTn id="113" dur="1" fill="hold">
                                          <p:stCondLst>
                                            <p:cond delay="0"/>
                                          </p:stCondLst>
                                        </p:cTn>
                                        <p:tgtEl>
                                          <p:spTgt spid="23"/>
                                        </p:tgtEl>
                                        <p:attrNameLst>
                                          <p:attrName>style.visibility</p:attrName>
                                        </p:attrNameLst>
                                      </p:cBhvr>
                                      <p:to>
                                        <p:strVal val="visible"/>
                                      </p:to>
                                    </p:set>
                                    <p:animEffect transition="in" filter="fade">
                                      <p:cBhvr>
                                        <p:cTn id="114" dur="2000"/>
                                        <p:tgtEl>
                                          <p:spTgt spid="23"/>
                                        </p:tgtEl>
                                      </p:cBhvr>
                                    </p:animEffect>
                                    <p:anim calcmode="lin" valueType="num">
                                      <p:cBhvr>
                                        <p:cTn id="115" dur="2000" fill="hold"/>
                                        <p:tgtEl>
                                          <p:spTgt spid="23"/>
                                        </p:tgtEl>
                                        <p:attrNameLst>
                                          <p:attrName>ppt_w</p:attrName>
                                        </p:attrNameLst>
                                      </p:cBhvr>
                                      <p:tavLst>
                                        <p:tav tm="0" fmla="#ppt_w*sin(2.5*pi*$)">
                                          <p:val>
                                            <p:fltVal val="0"/>
                                          </p:val>
                                        </p:tav>
                                        <p:tav tm="100000">
                                          <p:val>
                                            <p:fltVal val="1"/>
                                          </p:val>
                                        </p:tav>
                                      </p:tavLst>
                                    </p:anim>
                                    <p:anim calcmode="lin" valueType="num">
                                      <p:cBhvr>
                                        <p:cTn id="116" dur="2000" fill="hold"/>
                                        <p:tgtEl>
                                          <p:spTgt spid="23"/>
                                        </p:tgtEl>
                                        <p:attrNameLst>
                                          <p:attrName>ppt_h</p:attrName>
                                        </p:attrNameLst>
                                      </p:cBhvr>
                                      <p:tavLst>
                                        <p:tav tm="0">
                                          <p:val>
                                            <p:strVal val="#ppt_h"/>
                                          </p:val>
                                        </p:tav>
                                        <p:tav tm="100000">
                                          <p:val>
                                            <p:strVal val="#ppt_h"/>
                                          </p:val>
                                        </p:tav>
                                      </p:tavLst>
                                    </p:anim>
                                  </p:childTnLst>
                                </p:cTn>
                              </p:par>
                            </p:childTnLst>
                          </p:cTn>
                        </p:par>
                      </p:childTnLst>
                    </p:cTn>
                  </p:par>
                  <p:par>
                    <p:cTn id="117" fill="hold">
                      <p:stCondLst>
                        <p:cond delay="indefinite"/>
                      </p:stCondLst>
                      <p:childTnLst>
                        <p:par>
                          <p:cTn id="118" fill="hold">
                            <p:stCondLst>
                              <p:cond delay="0"/>
                            </p:stCondLst>
                            <p:childTnLst>
                              <p:par>
                                <p:cTn id="119" presetID="10" presetClass="entr" presetSubtype="0" fill="hold" nodeType="clickEffect">
                                  <p:stCondLst>
                                    <p:cond delay="0"/>
                                  </p:stCondLst>
                                  <p:childTnLst>
                                    <p:set>
                                      <p:cBhvr>
                                        <p:cTn id="120" dur="1" fill="hold">
                                          <p:stCondLst>
                                            <p:cond delay="0"/>
                                          </p:stCondLst>
                                        </p:cTn>
                                        <p:tgtEl>
                                          <p:spTgt spid="30"/>
                                        </p:tgtEl>
                                        <p:attrNameLst>
                                          <p:attrName>style.visibility</p:attrName>
                                        </p:attrNameLst>
                                      </p:cBhvr>
                                      <p:to>
                                        <p:strVal val="visible"/>
                                      </p:to>
                                    </p:set>
                                    <p:animEffect transition="in" filter="fade">
                                      <p:cBhvr>
                                        <p:cTn id="121" dur="500"/>
                                        <p:tgtEl>
                                          <p:spTgt spid="30"/>
                                        </p:tgtEl>
                                      </p:cBhvr>
                                    </p:animEffect>
                                  </p:childTnLst>
                                </p:cTn>
                              </p:par>
                            </p:childTnLst>
                          </p:cTn>
                        </p:par>
                      </p:childTnLst>
                    </p:cTn>
                  </p:par>
                  <p:par>
                    <p:cTn id="122" fill="hold">
                      <p:stCondLst>
                        <p:cond delay="indefinite"/>
                      </p:stCondLst>
                      <p:childTnLst>
                        <p:par>
                          <p:cTn id="123" fill="hold">
                            <p:stCondLst>
                              <p:cond delay="0"/>
                            </p:stCondLst>
                            <p:childTnLst>
                              <p:par>
                                <p:cTn id="124" presetID="45" presetClass="entr" presetSubtype="0" fill="hold" grpId="0" nodeType="clickEffect">
                                  <p:stCondLst>
                                    <p:cond delay="0"/>
                                  </p:stCondLst>
                                  <p:childTnLst>
                                    <p:set>
                                      <p:cBhvr>
                                        <p:cTn id="125" dur="1" fill="hold">
                                          <p:stCondLst>
                                            <p:cond delay="0"/>
                                          </p:stCondLst>
                                        </p:cTn>
                                        <p:tgtEl>
                                          <p:spTgt spid="24"/>
                                        </p:tgtEl>
                                        <p:attrNameLst>
                                          <p:attrName>style.visibility</p:attrName>
                                        </p:attrNameLst>
                                      </p:cBhvr>
                                      <p:to>
                                        <p:strVal val="visible"/>
                                      </p:to>
                                    </p:set>
                                    <p:animEffect transition="in" filter="fade">
                                      <p:cBhvr>
                                        <p:cTn id="126" dur="2000"/>
                                        <p:tgtEl>
                                          <p:spTgt spid="24"/>
                                        </p:tgtEl>
                                      </p:cBhvr>
                                    </p:animEffect>
                                    <p:anim calcmode="lin" valueType="num">
                                      <p:cBhvr>
                                        <p:cTn id="127" dur="2000" fill="hold"/>
                                        <p:tgtEl>
                                          <p:spTgt spid="24"/>
                                        </p:tgtEl>
                                        <p:attrNameLst>
                                          <p:attrName>ppt_w</p:attrName>
                                        </p:attrNameLst>
                                      </p:cBhvr>
                                      <p:tavLst>
                                        <p:tav tm="0" fmla="#ppt_w*sin(2.5*pi*$)">
                                          <p:val>
                                            <p:fltVal val="0"/>
                                          </p:val>
                                        </p:tav>
                                        <p:tav tm="100000">
                                          <p:val>
                                            <p:fltVal val="1"/>
                                          </p:val>
                                        </p:tav>
                                      </p:tavLst>
                                    </p:anim>
                                    <p:anim calcmode="lin" valueType="num">
                                      <p:cBhvr>
                                        <p:cTn id="128" dur="2000" fill="hold"/>
                                        <p:tgtEl>
                                          <p:spTgt spid="24"/>
                                        </p:tgtEl>
                                        <p:attrNameLst>
                                          <p:attrName>ppt_h</p:attrName>
                                        </p:attrNameLst>
                                      </p:cBhvr>
                                      <p:tavLst>
                                        <p:tav tm="0">
                                          <p:val>
                                            <p:strVal val="#ppt_h"/>
                                          </p:val>
                                        </p:tav>
                                        <p:tav tm="100000">
                                          <p:val>
                                            <p:strVal val="#ppt_h"/>
                                          </p:val>
                                        </p:tav>
                                      </p:tavLst>
                                    </p:anim>
                                  </p:childTnLst>
                                </p:cTn>
                              </p:par>
                            </p:childTnLst>
                          </p:cTn>
                        </p:par>
                      </p:childTnLst>
                    </p:cTn>
                  </p:par>
                  <p:par>
                    <p:cTn id="129" fill="hold">
                      <p:stCondLst>
                        <p:cond delay="indefinite"/>
                      </p:stCondLst>
                      <p:childTnLst>
                        <p:par>
                          <p:cTn id="130" fill="hold">
                            <p:stCondLst>
                              <p:cond delay="0"/>
                            </p:stCondLst>
                            <p:childTnLst>
                              <p:par>
                                <p:cTn id="131" presetID="10" presetClass="entr" presetSubtype="0" fill="hold" nodeType="clickEffect">
                                  <p:stCondLst>
                                    <p:cond delay="0"/>
                                  </p:stCondLst>
                                  <p:childTnLst>
                                    <p:set>
                                      <p:cBhvr>
                                        <p:cTn id="132" dur="1" fill="hold">
                                          <p:stCondLst>
                                            <p:cond delay="0"/>
                                          </p:stCondLst>
                                        </p:cTn>
                                        <p:tgtEl>
                                          <p:spTgt spid="31"/>
                                        </p:tgtEl>
                                        <p:attrNameLst>
                                          <p:attrName>style.visibility</p:attrName>
                                        </p:attrNameLst>
                                      </p:cBhvr>
                                      <p:to>
                                        <p:strVal val="visible"/>
                                      </p:to>
                                    </p:set>
                                    <p:animEffect transition="in" filter="fade">
                                      <p:cBhvr>
                                        <p:cTn id="133" dur="500"/>
                                        <p:tgtEl>
                                          <p:spTgt spid="31"/>
                                        </p:tgtEl>
                                      </p:cBhvr>
                                    </p:animEffect>
                                  </p:childTnLst>
                                </p:cTn>
                              </p:par>
                            </p:childTnLst>
                          </p:cTn>
                        </p:par>
                      </p:childTnLst>
                    </p:cTn>
                  </p:par>
                  <p:par>
                    <p:cTn id="134" fill="hold">
                      <p:stCondLst>
                        <p:cond delay="indefinite"/>
                      </p:stCondLst>
                      <p:childTnLst>
                        <p:par>
                          <p:cTn id="135" fill="hold">
                            <p:stCondLst>
                              <p:cond delay="0"/>
                            </p:stCondLst>
                            <p:childTnLst>
                              <p:par>
                                <p:cTn id="136" presetID="42" presetClass="entr" presetSubtype="0" fill="hold" grpId="0" nodeType="clickEffect">
                                  <p:stCondLst>
                                    <p:cond delay="0"/>
                                  </p:stCondLst>
                                  <p:childTnLst>
                                    <p:set>
                                      <p:cBhvr>
                                        <p:cTn id="137" dur="1" fill="hold">
                                          <p:stCondLst>
                                            <p:cond delay="0"/>
                                          </p:stCondLst>
                                        </p:cTn>
                                        <p:tgtEl>
                                          <p:spTgt spid="32"/>
                                        </p:tgtEl>
                                        <p:attrNameLst>
                                          <p:attrName>style.visibility</p:attrName>
                                        </p:attrNameLst>
                                      </p:cBhvr>
                                      <p:to>
                                        <p:strVal val="visible"/>
                                      </p:to>
                                    </p:set>
                                    <p:animEffect transition="in" filter="fade">
                                      <p:cBhvr>
                                        <p:cTn id="138" dur="1000"/>
                                        <p:tgtEl>
                                          <p:spTgt spid="32"/>
                                        </p:tgtEl>
                                      </p:cBhvr>
                                    </p:animEffect>
                                    <p:anim calcmode="lin" valueType="num">
                                      <p:cBhvr>
                                        <p:cTn id="139" dur="1000" fill="hold"/>
                                        <p:tgtEl>
                                          <p:spTgt spid="32"/>
                                        </p:tgtEl>
                                        <p:attrNameLst>
                                          <p:attrName>ppt_x</p:attrName>
                                        </p:attrNameLst>
                                      </p:cBhvr>
                                      <p:tavLst>
                                        <p:tav tm="0">
                                          <p:val>
                                            <p:strVal val="#ppt_x"/>
                                          </p:val>
                                        </p:tav>
                                        <p:tav tm="100000">
                                          <p:val>
                                            <p:strVal val="#ppt_x"/>
                                          </p:val>
                                        </p:tav>
                                      </p:tavLst>
                                    </p:anim>
                                    <p:anim calcmode="lin" valueType="num">
                                      <p:cBhvr>
                                        <p:cTn id="140" dur="1000" fill="hold"/>
                                        <p:tgtEl>
                                          <p:spTgt spid="32"/>
                                        </p:tgtEl>
                                        <p:attrNameLst>
                                          <p:attrName>ppt_y</p:attrName>
                                        </p:attrNameLst>
                                      </p:cBhvr>
                                      <p:tavLst>
                                        <p:tav tm="0">
                                          <p:val>
                                            <p:strVal val="#ppt_y+.1"/>
                                          </p:val>
                                        </p:tav>
                                        <p:tav tm="100000">
                                          <p:val>
                                            <p:strVal val="#ppt_y"/>
                                          </p:val>
                                        </p:tav>
                                      </p:tavLst>
                                    </p:anim>
                                  </p:childTnLst>
                                </p:cTn>
                              </p:par>
                            </p:childTnLst>
                          </p:cTn>
                        </p:par>
                      </p:childTnLst>
                    </p:cTn>
                  </p:par>
                  <p:par>
                    <p:cTn id="141" fill="hold">
                      <p:stCondLst>
                        <p:cond delay="indefinite"/>
                      </p:stCondLst>
                      <p:childTnLst>
                        <p:par>
                          <p:cTn id="142" fill="hold">
                            <p:stCondLst>
                              <p:cond delay="0"/>
                            </p:stCondLst>
                            <p:childTnLst>
                              <p:par>
                                <p:cTn id="143" presetID="10" presetClass="entr" presetSubtype="0" fill="hold" nodeType="clickEffect">
                                  <p:stCondLst>
                                    <p:cond delay="0"/>
                                  </p:stCondLst>
                                  <p:childTnLst>
                                    <p:set>
                                      <p:cBhvr>
                                        <p:cTn id="144" dur="1" fill="hold">
                                          <p:stCondLst>
                                            <p:cond delay="0"/>
                                          </p:stCondLst>
                                        </p:cTn>
                                        <p:tgtEl>
                                          <p:spTgt spid="35"/>
                                        </p:tgtEl>
                                        <p:attrNameLst>
                                          <p:attrName>style.visibility</p:attrName>
                                        </p:attrNameLst>
                                      </p:cBhvr>
                                      <p:to>
                                        <p:strVal val="visible"/>
                                      </p:to>
                                    </p:set>
                                    <p:animEffect transition="in" filter="fade">
                                      <p:cBhvr>
                                        <p:cTn id="145" dur="500"/>
                                        <p:tgtEl>
                                          <p:spTgt spid="35"/>
                                        </p:tgtEl>
                                      </p:cBhvr>
                                    </p:animEffect>
                                  </p:childTnLst>
                                </p:cTn>
                              </p:par>
                            </p:childTnLst>
                          </p:cTn>
                        </p:par>
                      </p:childTnLst>
                    </p:cTn>
                  </p:par>
                  <p:par>
                    <p:cTn id="146" fill="hold">
                      <p:stCondLst>
                        <p:cond delay="indefinite"/>
                      </p:stCondLst>
                      <p:childTnLst>
                        <p:par>
                          <p:cTn id="147" fill="hold">
                            <p:stCondLst>
                              <p:cond delay="0"/>
                            </p:stCondLst>
                            <p:childTnLst>
                              <p:par>
                                <p:cTn id="148" presetID="45" presetClass="entr" presetSubtype="0" fill="hold" grpId="0" nodeType="clickEffect">
                                  <p:stCondLst>
                                    <p:cond delay="0"/>
                                  </p:stCondLst>
                                  <p:childTnLst>
                                    <p:set>
                                      <p:cBhvr>
                                        <p:cTn id="149" dur="1" fill="hold">
                                          <p:stCondLst>
                                            <p:cond delay="0"/>
                                          </p:stCondLst>
                                        </p:cTn>
                                        <p:tgtEl>
                                          <p:spTgt spid="36"/>
                                        </p:tgtEl>
                                        <p:attrNameLst>
                                          <p:attrName>style.visibility</p:attrName>
                                        </p:attrNameLst>
                                      </p:cBhvr>
                                      <p:to>
                                        <p:strVal val="visible"/>
                                      </p:to>
                                    </p:set>
                                    <p:animEffect transition="in" filter="fade">
                                      <p:cBhvr>
                                        <p:cTn id="150" dur="2000"/>
                                        <p:tgtEl>
                                          <p:spTgt spid="36"/>
                                        </p:tgtEl>
                                      </p:cBhvr>
                                    </p:animEffect>
                                    <p:anim calcmode="lin" valueType="num">
                                      <p:cBhvr>
                                        <p:cTn id="151" dur="2000" fill="hold"/>
                                        <p:tgtEl>
                                          <p:spTgt spid="36"/>
                                        </p:tgtEl>
                                        <p:attrNameLst>
                                          <p:attrName>ppt_w</p:attrName>
                                        </p:attrNameLst>
                                      </p:cBhvr>
                                      <p:tavLst>
                                        <p:tav tm="0" fmla="#ppt_w*sin(2.5*pi*$)">
                                          <p:val>
                                            <p:fltVal val="0"/>
                                          </p:val>
                                        </p:tav>
                                        <p:tav tm="100000">
                                          <p:val>
                                            <p:fltVal val="1"/>
                                          </p:val>
                                        </p:tav>
                                      </p:tavLst>
                                    </p:anim>
                                    <p:anim calcmode="lin" valueType="num">
                                      <p:cBhvr>
                                        <p:cTn id="152" dur="2000" fill="hold"/>
                                        <p:tgtEl>
                                          <p:spTgt spid="36"/>
                                        </p:tgtEl>
                                        <p:attrNameLst>
                                          <p:attrName>ppt_h</p:attrName>
                                        </p:attrNameLst>
                                      </p:cBhvr>
                                      <p:tavLst>
                                        <p:tav tm="0">
                                          <p:val>
                                            <p:strVal val="#ppt_h"/>
                                          </p:val>
                                        </p:tav>
                                        <p:tav tm="100000">
                                          <p:val>
                                            <p:strVal val="#ppt_h"/>
                                          </p:val>
                                        </p:tav>
                                      </p:tavLst>
                                    </p:anim>
                                  </p:childTnLst>
                                </p:cTn>
                              </p:par>
                            </p:childTnLst>
                          </p:cTn>
                        </p:par>
                      </p:childTnLst>
                    </p:cTn>
                  </p:par>
                  <p:par>
                    <p:cTn id="153" fill="hold">
                      <p:stCondLst>
                        <p:cond delay="indefinite"/>
                      </p:stCondLst>
                      <p:childTnLst>
                        <p:par>
                          <p:cTn id="154" fill="hold">
                            <p:stCondLst>
                              <p:cond delay="0"/>
                            </p:stCondLst>
                            <p:childTnLst>
                              <p:par>
                                <p:cTn id="155" presetID="10" presetClass="entr" presetSubtype="0" fill="hold" nodeType="clickEffect">
                                  <p:stCondLst>
                                    <p:cond delay="0"/>
                                  </p:stCondLst>
                                  <p:childTnLst>
                                    <p:set>
                                      <p:cBhvr>
                                        <p:cTn id="156" dur="1" fill="hold">
                                          <p:stCondLst>
                                            <p:cond delay="0"/>
                                          </p:stCondLst>
                                        </p:cTn>
                                        <p:tgtEl>
                                          <p:spTgt spid="37"/>
                                        </p:tgtEl>
                                        <p:attrNameLst>
                                          <p:attrName>style.visibility</p:attrName>
                                        </p:attrNameLst>
                                      </p:cBhvr>
                                      <p:to>
                                        <p:strVal val="visible"/>
                                      </p:to>
                                    </p:set>
                                    <p:animEffect transition="in" filter="fade">
                                      <p:cBhvr>
                                        <p:cTn id="157" dur="500"/>
                                        <p:tgtEl>
                                          <p:spTgt spid="37"/>
                                        </p:tgtEl>
                                      </p:cBhvr>
                                    </p:animEffect>
                                  </p:childTnLst>
                                </p:cTn>
                              </p:par>
                            </p:childTnLst>
                          </p:cTn>
                        </p:par>
                      </p:childTnLst>
                    </p:cTn>
                  </p:par>
                  <p:par>
                    <p:cTn id="158" fill="hold">
                      <p:stCondLst>
                        <p:cond delay="indefinite"/>
                      </p:stCondLst>
                      <p:childTnLst>
                        <p:par>
                          <p:cTn id="159" fill="hold">
                            <p:stCondLst>
                              <p:cond delay="0"/>
                            </p:stCondLst>
                            <p:childTnLst>
                              <p:par>
                                <p:cTn id="160" presetID="45" presetClass="entr" presetSubtype="0" fill="hold" grpId="0" nodeType="clickEffect">
                                  <p:stCondLst>
                                    <p:cond delay="0"/>
                                  </p:stCondLst>
                                  <p:childTnLst>
                                    <p:set>
                                      <p:cBhvr>
                                        <p:cTn id="161" dur="1" fill="hold">
                                          <p:stCondLst>
                                            <p:cond delay="0"/>
                                          </p:stCondLst>
                                        </p:cTn>
                                        <p:tgtEl>
                                          <p:spTgt spid="38"/>
                                        </p:tgtEl>
                                        <p:attrNameLst>
                                          <p:attrName>style.visibility</p:attrName>
                                        </p:attrNameLst>
                                      </p:cBhvr>
                                      <p:to>
                                        <p:strVal val="visible"/>
                                      </p:to>
                                    </p:set>
                                    <p:animEffect transition="in" filter="fade">
                                      <p:cBhvr>
                                        <p:cTn id="162" dur="2000"/>
                                        <p:tgtEl>
                                          <p:spTgt spid="38"/>
                                        </p:tgtEl>
                                      </p:cBhvr>
                                    </p:animEffect>
                                    <p:anim calcmode="lin" valueType="num">
                                      <p:cBhvr>
                                        <p:cTn id="163" dur="2000" fill="hold"/>
                                        <p:tgtEl>
                                          <p:spTgt spid="38"/>
                                        </p:tgtEl>
                                        <p:attrNameLst>
                                          <p:attrName>ppt_w</p:attrName>
                                        </p:attrNameLst>
                                      </p:cBhvr>
                                      <p:tavLst>
                                        <p:tav tm="0" fmla="#ppt_w*sin(2.5*pi*$)">
                                          <p:val>
                                            <p:fltVal val="0"/>
                                          </p:val>
                                        </p:tav>
                                        <p:tav tm="100000">
                                          <p:val>
                                            <p:fltVal val="1"/>
                                          </p:val>
                                        </p:tav>
                                      </p:tavLst>
                                    </p:anim>
                                    <p:anim calcmode="lin" valueType="num">
                                      <p:cBhvr>
                                        <p:cTn id="164" dur="2000" fill="hold"/>
                                        <p:tgtEl>
                                          <p:spTgt spid="38"/>
                                        </p:tgtEl>
                                        <p:attrNameLst>
                                          <p:attrName>ppt_h</p:attrName>
                                        </p:attrNameLst>
                                      </p:cBhvr>
                                      <p:tavLst>
                                        <p:tav tm="0">
                                          <p:val>
                                            <p:strVal val="#ppt_h"/>
                                          </p:val>
                                        </p:tav>
                                        <p:tav tm="100000">
                                          <p:val>
                                            <p:strVal val="#ppt_h"/>
                                          </p:val>
                                        </p:tav>
                                      </p:tavLst>
                                    </p:anim>
                                  </p:childTnLst>
                                </p:cTn>
                              </p:par>
                            </p:childTnLst>
                          </p:cTn>
                        </p:par>
                      </p:childTnLst>
                    </p:cTn>
                  </p:par>
                  <p:par>
                    <p:cTn id="165" fill="hold">
                      <p:stCondLst>
                        <p:cond delay="indefinite"/>
                      </p:stCondLst>
                      <p:childTnLst>
                        <p:par>
                          <p:cTn id="166" fill="hold">
                            <p:stCondLst>
                              <p:cond delay="0"/>
                            </p:stCondLst>
                            <p:childTnLst>
                              <p:par>
                                <p:cTn id="167" presetID="10" presetClass="entr" presetSubtype="0" fill="hold" nodeType="clickEffect">
                                  <p:stCondLst>
                                    <p:cond delay="0"/>
                                  </p:stCondLst>
                                  <p:childTnLst>
                                    <p:set>
                                      <p:cBhvr>
                                        <p:cTn id="168" dur="1" fill="hold">
                                          <p:stCondLst>
                                            <p:cond delay="0"/>
                                          </p:stCondLst>
                                        </p:cTn>
                                        <p:tgtEl>
                                          <p:spTgt spid="39"/>
                                        </p:tgtEl>
                                        <p:attrNameLst>
                                          <p:attrName>style.visibility</p:attrName>
                                        </p:attrNameLst>
                                      </p:cBhvr>
                                      <p:to>
                                        <p:strVal val="visible"/>
                                      </p:to>
                                    </p:set>
                                    <p:animEffect transition="in" filter="fade">
                                      <p:cBhvr>
                                        <p:cTn id="169" dur="500"/>
                                        <p:tgtEl>
                                          <p:spTgt spid="39"/>
                                        </p:tgtEl>
                                      </p:cBhvr>
                                    </p:animEffect>
                                  </p:childTnLst>
                                </p:cTn>
                              </p:par>
                            </p:childTnLst>
                          </p:cTn>
                        </p:par>
                      </p:childTnLst>
                    </p:cTn>
                  </p:par>
                  <p:par>
                    <p:cTn id="170" fill="hold">
                      <p:stCondLst>
                        <p:cond delay="indefinite"/>
                      </p:stCondLst>
                      <p:childTnLst>
                        <p:par>
                          <p:cTn id="171" fill="hold">
                            <p:stCondLst>
                              <p:cond delay="0"/>
                            </p:stCondLst>
                            <p:childTnLst>
                              <p:par>
                                <p:cTn id="172" presetID="45" presetClass="entr" presetSubtype="0" fill="hold" grpId="0" nodeType="clickEffect">
                                  <p:stCondLst>
                                    <p:cond delay="0"/>
                                  </p:stCondLst>
                                  <p:childTnLst>
                                    <p:set>
                                      <p:cBhvr>
                                        <p:cTn id="173" dur="1" fill="hold">
                                          <p:stCondLst>
                                            <p:cond delay="0"/>
                                          </p:stCondLst>
                                        </p:cTn>
                                        <p:tgtEl>
                                          <p:spTgt spid="44"/>
                                        </p:tgtEl>
                                        <p:attrNameLst>
                                          <p:attrName>style.visibility</p:attrName>
                                        </p:attrNameLst>
                                      </p:cBhvr>
                                      <p:to>
                                        <p:strVal val="visible"/>
                                      </p:to>
                                    </p:set>
                                    <p:animEffect transition="in" filter="fade">
                                      <p:cBhvr>
                                        <p:cTn id="174" dur="2000"/>
                                        <p:tgtEl>
                                          <p:spTgt spid="44"/>
                                        </p:tgtEl>
                                      </p:cBhvr>
                                    </p:animEffect>
                                    <p:anim calcmode="lin" valueType="num">
                                      <p:cBhvr>
                                        <p:cTn id="175" dur="2000" fill="hold"/>
                                        <p:tgtEl>
                                          <p:spTgt spid="44"/>
                                        </p:tgtEl>
                                        <p:attrNameLst>
                                          <p:attrName>ppt_w</p:attrName>
                                        </p:attrNameLst>
                                      </p:cBhvr>
                                      <p:tavLst>
                                        <p:tav tm="0" fmla="#ppt_w*sin(2.5*pi*$)">
                                          <p:val>
                                            <p:fltVal val="0"/>
                                          </p:val>
                                        </p:tav>
                                        <p:tav tm="100000">
                                          <p:val>
                                            <p:fltVal val="1"/>
                                          </p:val>
                                        </p:tav>
                                      </p:tavLst>
                                    </p:anim>
                                    <p:anim calcmode="lin" valueType="num">
                                      <p:cBhvr>
                                        <p:cTn id="176" dur="2000" fill="hold"/>
                                        <p:tgtEl>
                                          <p:spTgt spid="44"/>
                                        </p:tgtEl>
                                        <p:attrNameLst>
                                          <p:attrName>ppt_h</p:attrName>
                                        </p:attrNameLst>
                                      </p:cBhvr>
                                      <p:tavLst>
                                        <p:tav tm="0">
                                          <p:val>
                                            <p:strVal val="#ppt_h"/>
                                          </p:val>
                                        </p:tav>
                                        <p:tav tm="100000">
                                          <p:val>
                                            <p:strVal val="#ppt_h"/>
                                          </p:val>
                                        </p:tav>
                                      </p:tavLst>
                                    </p:anim>
                                  </p:childTnLst>
                                </p:cTn>
                              </p:par>
                            </p:childTnLst>
                          </p:cTn>
                        </p:par>
                      </p:childTnLst>
                    </p:cTn>
                  </p:par>
                  <p:par>
                    <p:cTn id="177" fill="hold">
                      <p:stCondLst>
                        <p:cond delay="indefinite"/>
                      </p:stCondLst>
                      <p:childTnLst>
                        <p:par>
                          <p:cTn id="178" fill="hold">
                            <p:stCondLst>
                              <p:cond delay="0"/>
                            </p:stCondLst>
                            <p:childTnLst>
                              <p:par>
                                <p:cTn id="179" presetID="42" presetClass="entr" presetSubtype="0" fill="hold" grpId="0" nodeType="clickEffect">
                                  <p:stCondLst>
                                    <p:cond delay="0"/>
                                  </p:stCondLst>
                                  <p:childTnLst>
                                    <p:set>
                                      <p:cBhvr>
                                        <p:cTn id="180" dur="1" fill="hold">
                                          <p:stCondLst>
                                            <p:cond delay="0"/>
                                          </p:stCondLst>
                                        </p:cTn>
                                        <p:tgtEl>
                                          <p:spTgt spid="40"/>
                                        </p:tgtEl>
                                        <p:attrNameLst>
                                          <p:attrName>style.visibility</p:attrName>
                                        </p:attrNameLst>
                                      </p:cBhvr>
                                      <p:to>
                                        <p:strVal val="visible"/>
                                      </p:to>
                                    </p:set>
                                    <p:animEffect transition="in" filter="fade">
                                      <p:cBhvr>
                                        <p:cTn id="181" dur="1000"/>
                                        <p:tgtEl>
                                          <p:spTgt spid="40"/>
                                        </p:tgtEl>
                                      </p:cBhvr>
                                    </p:animEffect>
                                    <p:anim calcmode="lin" valueType="num">
                                      <p:cBhvr>
                                        <p:cTn id="182" dur="1000" fill="hold"/>
                                        <p:tgtEl>
                                          <p:spTgt spid="40"/>
                                        </p:tgtEl>
                                        <p:attrNameLst>
                                          <p:attrName>ppt_x</p:attrName>
                                        </p:attrNameLst>
                                      </p:cBhvr>
                                      <p:tavLst>
                                        <p:tav tm="0">
                                          <p:val>
                                            <p:strVal val="#ppt_x"/>
                                          </p:val>
                                        </p:tav>
                                        <p:tav tm="100000">
                                          <p:val>
                                            <p:strVal val="#ppt_x"/>
                                          </p:val>
                                        </p:tav>
                                      </p:tavLst>
                                    </p:anim>
                                    <p:anim calcmode="lin" valueType="num">
                                      <p:cBhvr>
                                        <p:cTn id="183" dur="1000" fill="hold"/>
                                        <p:tgtEl>
                                          <p:spTgt spid="40"/>
                                        </p:tgtEl>
                                        <p:attrNameLst>
                                          <p:attrName>ppt_y</p:attrName>
                                        </p:attrNameLst>
                                      </p:cBhvr>
                                      <p:tavLst>
                                        <p:tav tm="0">
                                          <p:val>
                                            <p:strVal val="#ppt_y+.1"/>
                                          </p:val>
                                        </p:tav>
                                        <p:tav tm="100000">
                                          <p:val>
                                            <p:strVal val="#ppt_y"/>
                                          </p:val>
                                        </p:tav>
                                      </p:tavLst>
                                    </p:anim>
                                  </p:childTnLst>
                                </p:cTn>
                              </p:par>
                            </p:childTnLst>
                          </p:cTn>
                        </p:par>
                      </p:childTnLst>
                    </p:cTn>
                  </p:par>
                  <p:par>
                    <p:cTn id="184" fill="hold">
                      <p:stCondLst>
                        <p:cond delay="indefinite"/>
                      </p:stCondLst>
                      <p:childTnLst>
                        <p:par>
                          <p:cTn id="185" fill="hold">
                            <p:stCondLst>
                              <p:cond delay="0"/>
                            </p:stCondLst>
                            <p:childTnLst>
                              <p:par>
                                <p:cTn id="186" presetID="45" presetClass="entr" presetSubtype="0" fill="hold" grpId="0" nodeType="clickEffect">
                                  <p:stCondLst>
                                    <p:cond delay="0"/>
                                  </p:stCondLst>
                                  <p:childTnLst>
                                    <p:set>
                                      <p:cBhvr>
                                        <p:cTn id="187" dur="1" fill="hold">
                                          <p:stCondLst>
                                            <p:cond delay="0"/>
                                          </p:stCondLst>
                                        </p:cTn>
                                        <p:tgtEl>
                                          <p:spTgt spid="41"/>
                                        </p:tgtEl>
                                        <p:attrNameLst>
                                          <p:attrName>style.visibility</p:attrName>
                                        </p:attrNameLst>
                                      </p:cBhvr>
                                      <p:to>
                                        <p:strVal val="visible"/>
                                      </p:to>
                                    </p:set>
                                    <p:animEffect transition="in" filter="fade">
                                      <p:cBhvr>
                                        <p:cTn id="188" dur="2000"/>
                                        <p:tgtEl>
                                          <p:spTgt spid="41"/>
                                        </p:tgtEl>
                                      </p:cBhvr>
                                    </p:animEffect>
                                    <p:anim calcmode="lin" valueType="num">
                                      <p:cBhvr>
                                        <p:cTn id="189" dur="2000" fill="hold"/>
                                        <p:tgtEl>
                                          <p:spTgt spid="41"/>
                                        </p:tgtEl>
                                        <p:attrNameLst>
                                          <p:attrName>ppt_w</p:attrName>
                                        </p:attrNameLst>
                                      </p:cBhvr>
                                      <p:tavLst>
                                        <p:tav tm="0" fmla="#ppt_w*sin(2.5*pi*$)">
                                          <p:val>
                                            <p:fltVal val="0"/>
                                          </p:val>
                                        </p:tav>
                                        <p:tav tm="100000">
                                          <p:val>
                                            <p:fltVal val="1"/>
                                          </p:val>
                                        </p:tav>
                                      </p:tavLst>
                                    </p:anim>
                                    <p:anim calcmode="lin" valueType="num">
                                      <p:cBhvr>
                                        <p:cTn id="190" dur="2000" fill="hold"/>
                                        <p:tgtEl>
                                          <p:spTgt spid="41"/>
                                        </p:tgtEl>
                                        <p:attrNameLst>
                                          <p:attrName>ppt_h</p:attrName>
                                        </p:attrNameLst>
                                      </p:cBhvr>
                                      <p:tavLst>
                                        <p:tav tm="0">
                                          <p:val>
                                            <p:strVal val="#ppt_h"/>
                                          </p:val>
                                        </p:tav>
                                        <p:tav tm="100000">
                                          <p:val>
                                            <p:strVal val="#ppt_h"/>
                                          </p:val>
                                        </p:tav>
                                      </p:tavLst>
                                    </p:anim>
                                  </p:childTnLst>
                                </p:cTn>
                              </p:par>
                            </p:childTnLst>
                          </p:cTn>
                        </p:par>
                      </p:childTnLst>
                    </p:cTn>
                  </p:par>
                  <p:par>
                    <p:cTn id="191" fill="hold">
                      <p:stCondLst>
                        <p:cond delay="indefinite"/>
                      </p:stCondLst>
                      <p:childTnLst>
                        <p:par>
                          <p:cTn id="192" fill="hold">
                            <p:stCondLst>
                              <p:cond delay="0"/>
                            </p:stCondLst>
                            <p:childTnLst>
                              <p:par>
                                <p:cTn id="193" presetID="10" presetClass="entr" presetSubtype="0" fill="hold" nodeType="clickEffect">
                                  <p:stCondLst>
                                    <p:cond delay="0"/>
                                  </p:stCondLst>
                                  <p:childTnLst>
                                    <p:set>
                                      <p:cBhvr>
                                        <p:cTn id="194" dur="1" fill="hold">
                                          <p:stCondLst>
                                            <p:cond delay="0"/>
                                          </p:stCondLst>
                                        </p:cTn>
                                        <p:tgtEl>
                                          <p:spTgt spid="42"/>
                                        </p:tgtEl>
                                        <p:attrNameLst>
                                          <p:attrName>style.visibility</p:attrName>
                                        </p:attrNameLst>
                                      </p:cBhvr>
                                      <p:to>
                                        <p:strVal val="visible"/>
                                      </p:to>
                                    </p:set>
                                    <p:animEffect transition="in" filter="fade">
                                      <p:cBhvr>
                                        <p:cTn id="195" dur="500"/>
                                        <p:tgtEl>
                                          <p:spTgt spid="42"/>
                                        </p:tgtEl>
                                      </p:cBhvr>
                                    </p:animEffect>
                                  </p:childTnLst>
                                </p:cTn>
                              </p:par>
                            </p:childTnLst>
                          </p:cTn>
                        </p:par>
                      </p:childTnLst>
                    </p:cTn>
                  </p:par>
                  <p:par>
                    <p:cTn id="196" fill="hold">
                      <p:stCondLst>
                        <p:cond delay="indefinite"/>
                      </p:stCondLst>
                      <p:childTnLst>
                        <p:par>
                          <p:cTn id="197" fill="hold">
                            <p:stCondLst>
                              <p:cond delay="0"/>
                            </p:stCondLst>
                            <p:childTnLst>
                              <p:par>
                                <p:cTn id="198" presetID="45" presetClass="entr" presetSubtype="0" fill="hold" grpId="0" nodeType="clickEffect">
                                  <p:stCondLst>
                                    <p:cond delay="0"/>
                                  </p:stCondLst>
                                  <p:childTnLst>
                                    <p:set>
                                      <p:cBhvr>
                                        <p:cTn id="199" dur="1" fill="hold">
                                          <p:stCondLst>
                                            <p:cond delay="0"/>
                                          </p:stCondLst>
                                        </p:cTn>
                                        <p:tgtEl>
                                          <p:spTgt spid="43"/>
                                        </p:tgtEl>
                                        <p:attrNameLst>
                                          <p:attrName>style.visibility</p:attrName>
                                        </p:attrNameLst>
                                      </p:cBhvr>
                                      <p:to>
                                        <p:strVal val="visible"/>
                                      </p:to>
                                    </p:set>
                                    <p:animEffect transition="in" filter="fade">
                                      <p:cBhvr>
                                        <p:cTn id="200" dur="2000"/>
                                        <p:tgtEl>
                                          <p:spTgt spid="43"/>
                                        </p:tgtEl>
                                      </p:cBhvr>
                                    </p:animEffect>
                                    <p:anim calcmode="lin" valueType="num">
                                      <p:cBhvr>
                                        <p:cTn id="201" dur="2000" fill="hold"/>
                                        <p:tgtEl>
                                          <p:spTgt spid="43"/>
                                        </p:tgtEl>
                                        <p:attrNameLst>
                                          <p:attrName>ppt_w</p:attrName>
                                        </p:attrNameLst>
                                      </p:cBhvr>
                                      <p:tavLst>
                                        <p:tav tm="0" fmla="#ppt_w*sin(2.5*pi*$)">
                                          <p:val>
                                            <p:fltVal val="0"/>
                                          </p:val>
                                        </p:tav>
                                        <p:tav tm="100000">
                                          <p:val>
                                            <p:fltVal val="1"/>
                                          </p:val>
                                        </p:tav>
                                      </p:tavLst>
                                    </p:anim>
                                    <p:anim calcmode="lin" valueType="num">
                                      <p:cBhvr>
                                        <p:cTn id="202" dur="2000" fill="hold"/>
                                        <p:tgtEl>
                                          <p:spTgt spid="43"/>
                                        </p:tgtEl>
                                        <p:attrNameLst>
                                          <p:attrName>ppt_h</p:attrName>
                                        </p:attrNameLst>
                                      </p:cBhvr>
                                      <p:tavLst>
                                        <p:tav tm="0">
                                          <p:val>
                                            <p:strVal val="#ppt_h"/>
                                          </p:val>
                                        </p:tav>
                                        <p:tav tm="100000">
                                          <p:val>
                                            <p:strVal val="#ppt_h"/>
                                          </p:val>
                                        </p:tav>
                                      </p:tavLst>
                                    </p:anim>
                                  </p:childTnLst>
                                </p:cTn>
                              </p:par>
                            </p:childTnLst>
                          </p:cTn>
                        </p:par>
                      </p:childTnLst>
                    </p:cTn>
                  </p:par>
                  <p:par>
                    <p:cTn id="203" fill="hold">
                      <p:stCondLst>
                        <p:cond delay="indefinite"/>
                      </p:stCondLst>
                      <p:childTnLst>
                        <p:par>
                          <p:cTn id="204" fill="hold">
                            <p:stCondLst>
                              <p:cond delay="0"/>
                            </p:stCondLst>
                            <p:childTnLst>
                              <p:par>
                                <p:cTn id="205" presetID="10" presetClass="entr" presetSubtype="0" fill="hold" nodeType="clickEffect">
                                  <p:stCondLst>
                                    <p:cond delay="0"/>
                                  </p:stCondLst>
                                  <p:childTnLst>
                                    <p:set>
                                      <p:cBhvr>
                                        <p:cTn id="206" dur="1" fill="hold">
                                          <p:stCondLst>
                                            <p:cond delay="0"/>
                                          </p:stCondLst>
                                        </p:cTn>
                                        <p:tgtEl>
                                          <p:spTgt spid="45"/>
                                        </p:tgtEl>
                                        <p:attrNameLst>
                                          <p:attrName>style.visibility</p:attrName>
                                        </p:attrNameLst>
                                      </p:cBhvr>
                                      <p:to>
                                        <p:strVal val="visible"/>
                                      </p:to>
                                    </p:set>
                                    <p:animEffect transition="in" filter="fade">
                                      <p:cBhvr>
                                        <p:cTn id="207" dur="500"/>
                                        <p:tgtEl>
                                          <p:spTgt spid="45"/>
                                        </p:tgtEl>
                                      </p:cBhvr>
                                    </p:animEffect>
                                  </p:childTnLst>
                                </p:cTn>
                              </p:par>
                            </p:childTnLst>
                          </p:cTn>
                        </p:par>
                      </p:childTnLst>
                    </p:cTn>
                  </p:par>
                  <p:par>
                    <p:cTn id="208" fill="hold">
                      <p:stCondLst>
                        <p:cond delay="indefinite"/>
                      </p:stCondLst>
                      <p:childTnLst>
                        <p:par>
                          <p:cTn id="209" fill="hold">
                            <p:stCondLst>
                              <p:cond delay="0"/>
                            </p:stCondLst>
                            <p:childTnLst>
                              <p:par>
                                <p:cTn id="210" presetID="42" presetClass="entr" presetSubtype="0" fill="hold" grpId="0" nodeType="clickEffect">
                                  <p:stCondLst>
                                    <p:cond delay="0"/>
                                  </p:stCondLst>
                                  <p:childTnLst>
                                    <p:set>
                                      <p:cBhvr>
                                        <p:cTn id="211" dur="1" fill="hold">
                                          <p:stCondLst>
                                            <p:cond delay="0"/>
                                          </p:stCondLst>
                                        </p:cTn>
                                        <p:tgtEl>
                                          <p:spTgt spid="49"/>
                                        </p:tgtEl>
                                        <p:attrNameLst>
                                          <p:attrName>style.visibility</p:attrName>
                                        </p:attrNameLst>
                                      </p:cBhvr>
                                      <p:to>
                                        <p:strVal val="visible"/>
                                      </p:to>
                                    </p:set>
                                    <p:animEffect transition="in" filter="fade">
                                      <p:cBhvr>
                                        <p:cTn id="212" dur="1000"/>
                                        <p:tgtEl>
                                          <p:spTgt spid="49"/>
                                        </p:tgtEl>
                                      </p:cBhvr>
                                    </p:animEffect>
                                    <p:anim calcmode="lin" valueType="num">
                                      <p:cBhvr>
                                        <p:cTn id="213" dur="1000" fill="hold"/>
                                        <p:tgtEl>
                                          <p:spTgt spid="49"/>
                                        </p:tgtEl>
                                        <p:attrNameLst>
                                          <p:attrName>ppt_x</p:attrName>
                                        </p:attrNameLst>
                                      </p:cBhvr>
                                      <p:tavLst>
                                        <p:tav tm="0">
                                          <p:val>
                                            <p:strVal val="#ppt_x"/>
                                          </p:val>
                                        </p:tav>
                                        <p:tav tm="100000">
                                          <p:val>
                                            <p:strVal val="#ppt_x"/>
                                          </p:val>
                                        </p:tav>
                                      </p:tavLst>
                                    </p:anim>
                                    <p:anim calcmode="lin" valueType="num">
                                      <p:cBhvr>
                                        <p:cTn id="214" dur="1000" fill="hold"/>
                                        <p:tgtEl>
                                          <p:spTgt spid="49"/>
                                        </p:tgtEl>
                                        <p:attrNameLst>
                                          <p:attrName>ppt_y</p:attrName>
                                        </p:attrNameLst>
                                      </p:cBhvr>
                                      <p:tavLst>
                                        <p:tav tm="0">
                                          <p:val>
                                            <p:strVal val="#ppt_y+.1"/>
                                          </p:val>
                                        </p:tav>
                                        <p:tav tm="100000">
                                          <p:val>
                                            <p:strVal val="#ppt_y"/>
                                          </p:val>
                                        </p:tav>
                                      </p:tavLst>
                                    </p:anim>
                                  </p:childTnLst>
                                </p:cTn>
                              </p:par>
                            </p:childTnLst>
                          </p:cTn>
                        </p:par>
                      </p:childTnLst>
                    </p:cTn>
                  </p:par>
                  <p:par>
                    <p:cTn id="215" fill="hold">
                      <p:stCondLst>
                        <p:cond delay="indefinite"/>
                      </p:stCondLst>
                      <p:childTnLst>
                        <p:par>
                          <p:cTn id="216" fill="hold">
                            <p:stCondLst>
                              <p:cond delay="0"/>
                            </p:stCondLst>
                            <p:childTnLst>
                              <p:par>
                                <p:cTn id="217" presetID="45" presetClass="entr" presetSubtype="0" fill="hold" grpId="0" nodeType="clickEffect">
                                  <p:stCondLst>
                                    <p:cond delay="0"/>
                                  </p:stCondLst>
                                  <p:childTnLst>
                                    <p:set>
                                      <p:cBhvr>
                                        <p:cTn id="218" dur="1" fill="hold">
                                          <p:stCondLst>
                                            <p:cond delay="0"/>
                                          </p:stCondLst>
                                        </p:cTn>
                                        <p:tgtEl>
                                          <p:spTgt spid="46"/>
                                        </p:tgtEl>
                                        <p:attrNameLst>
                                          <p:attrName>style.visibility</p:attrName>
                                        </p:attrNameLst>
                                      </p:cBhvr>
                                      <p:to>
                                        <p:strVal val="visible"/>
                                      </p:to>
                                    </p:set>
                                    <p:animEffect transition="in" filter="fade">
                                      <p:cBhvr>
                                        <p:cTn id="219" dur="2000"/>
                                        <p:tgtEl>
                                          <p:spTgt spid="46"/>
                                        </p:tgtEl>
                                      </p:cBhvr>
                                    </p:animEffect>
                                    <p:anim calcmode="lin" valueType="num">
                                      <p:cBhvr>
                                        <p:cTn id="220" dur="2000" fill="hold"/>
                                        <p:tgtEl>
                                          <p:spTgt spid="46"/>
                                        </p:tgtEl>
                                        <p:attrNameLst>
                                          <p:attrName>ppt_w</p:attrName>
                                        </p:attrNameLst>
                                      </p:cBhvr>
                                      <p:tavLst>
                                        <p:tav tm="0" fmla="#ppt_w*sin(2.5*pi*$)">
                                          <p:val>
                                            <p:fltVal val="0"/>
                                          </p:val>
                                        </p:tav>
                                        <p:tav tm="100000">
                                          <p:val>
                                            <p:fltVal val="1"/>
                                          </p:val>
                                        </p:tav>
                                      </p:tavLst>
                                    </p:anim>
                                    <p:anim calcmode="lin" valueType="num">
                                      <p:cBhvr>
                                        <p:cTn id="221" dur="2000" fill="hold"/>
                                        <p:tgtEl>
                                          <p:spTgt spid="46"/>
                                        </p:tgtEl>
                                        <p:attrNameLst>
                                          <p:attrName>ppt_h</p:attrName>
                                        </p:attrNameLst>
                                      </p:cBhvr>
                                      <p:tavLst>
                                        <p:tav tm="0">
                                          <p:val>
                                            <p:strVal val="#ppt_h"/>
                                          </p:val>
                                        </p:tav>
                                        <p:tav tm="100000">
                                          <p:val>
                                            <p:strVal val="#ppt_h"/>
                                          </p:val>
                                        </p:tav>
                                      </p:tavLst>
                                    </p:anim>
                                  </p:childTnLst>
                                </p:cTn>
                              </p:par>
                            </p:childTnLst>
                          </p:cTn>
                        </p:par>
                      </p:childTnLst>
                    </p:cTn>
                  </p:par>
                  <p:par>
                    <p:cTn id="222" fill="hold">
                      <p:stCondLst>
                        <p:cond delay="indefinite"/>
                      </p:stCondLst>
                      <p:childTnLst>
                        <p:par>
                          <p:cTn id="223" fill="hold">
                            <p:stCondLst>
                              <p:cond delay="0"/>
                            </p:stCondLst>
                            <p:childTnLst>
                              <p:par>
                                <p:cTn id="224" presetID="10" presetClass="entr" presetSubtype="0" fill="hold" nodeType="clickEffect">
                                  <p:stCondLst>
                                    <p:cond delay="0"/>
                                  </p:stCondLst>
                                  <p:childTnLst>
                                    <p:set>
                                      <p:cBhvr>
                                        <p:cTn id="225" dur="1" fill="hold">
                                          <p:stCondLst>
                                            <p:cond delay="0"/>
                                          </p:stCondLst>
                                        </p:cTn>
                                        <p:tgtEl>
                                          <p:spTgt spid="47"/>
                                        </p:tgtEl>
                                        <p:attrNameLst>
                                          <p:attrName>style.visibility</p:attrName>
                                        </p:attrNameLst>
                                      </p:cBhvr>
                                      <p:to>
                                        <p:strVal val="visible"/>
                                      </p:to>
                                    </p:set>
                                    <p:animEffect transition="in" filter="fade">
                                      <p:cBhvr>
                                        <p:cTn id="226" dur="500"/>
                                        <p:tgtEl>
                                          <p:spTgt spid="47"/>
                                        </p:tgtEl>
                                      </p:cBhvr>
                                    </p:animEffect>
                                  </p:childTnLst>
                                </p:cTn>
                              </p:par>
                            </p:childTnLst>
                          </p:cTn>
                        </p:par>
                      </p:childTnLst>
                    </p:cTn>
                  </p:par>
                  <p:par>
                    <p:cTn id="227" fill="hold">
                      <p:stCondLst>
                        <p:cond delay="indefinite"/>
                      </p:stCondLst>
                      <p:childTnLst>
                        <p:par>
                          <p:cTn id="228" fill="hold">
                            <p:stCondLst>
                              <p:cond delay="0"/>
                            </p:stCondLst>
                            <p:childTnLst>
                              <p:par>
                                <p:cTn id="229" presetID="45" presetClass="entr" presetSubtype="0" fill="hold" grpId="0" nodeType="clickEffect">
                                  <p:stCondLst>
                                    <p:cond delay="0"/>
                                  </p:stCondLst>
                                  <p:childTnLst>
                                    <p:set>
                                      <p:cBhvr>
                                        <p:cTn id="230" dur="1" fill="hold">
                                          <p:stCondLst>
                                            <p:cond delay="0"/>
                                          </p:stCondLst>
                                        </p:cTn>
                                        <p:tgtEl>
                                          <p:spTgt spid="48"/>
                                        </p:tgtEl>
                                        <p:attrNameLst>
                                          <p:attrName>style.visibility</p:attrName>
                                        </p:attrNameLst>
                                      </p:cBhvr>
                                      <p:to>
                                        <p:strVal val="visible"/>
                                      </p:to>
                                    </p:set>
                                    <p:animEffect transition="in" filter="fade">
                                      <p:cBhvr>
                                        <p:cTn id="231" dur="2000"/>
                                        <p:tgtEl>
                                          <p:spTgt spid="48"/>
                                        </p:tgtEl>
                                      </p:cBhvr>
                                    </p:animEffect>
                                    <p:anim calcmode="lin" valueType="num">
                                      <p:cBhvr>
                                        <p:cTn id="232" dur="2000" fill="hold"/>
                                        <p:tgtEl>
                                          <p:spTgt spid="48"/>
                                        </p:tgtEl>
                                        <p:attrNameLst>
                                          <p:attrName>ppt_w</p:attrName>
                                        </p:attrNameLst>
                                      </p:cBhvr>
                                      <p:tavLst>
                                        <p:tav tm="0" fmla="#ppt_w*sin(2.5*pi*$)">
                                          <p:val>
                                            <p:fltVal val="0"/>
                                          </p:val>
                                        </p:tav>
                                        <p:tav tm="100000">
                                          <p:val>
                                            <p:fltVal val="1"/>
                                          </p:val>
                                        </p:tav>
                                      </p:tavLst>
                                    </p:anim>
                                    <p:anim calcmode="lin" valueType="num">
                                      <p:cBhvr>
                                        <p:cTn id="233" dur="2000" fill="hold"/>
                                        <p:tgtEl>
                                          <p:spTgt spid="48"/>
                                        </p:tgtEl>
                                        <p:attrNameLst>
                                          <p:attrName>ppt_h</p:attrName>
                                        </p:attrNameLst>
                                      </p:cBhvr>
                                      <p:tavLst>
                                        <p:tav tm="0">
                                          <p:val>
                                            <p:strVal val="#ppt_h"/>
                                          </p:val>
                                        </p:tav>
                                        <p:tav tm="100000">
                                          <p:val>
                                            <p:strVal val="#ppt_h"/>
                                          </p:val>
                                        </p:tav>
                                      </p:tavLst>
                                    </p:anim>
                                  </p:childTnLst>
                                </p:cTn>
                              </p:par>
                            </p:childTnLst>
                          </p:cTn>
                        </p:par>
                      </p:childTnLst>
                    </p:cTn>
                  </p:par>
                  <p:par>
                    <p:cTn id="234" fill="hold">
                      <p:stCondLst>
                        <p:cond delay="indefinite"/>
                      </p:stCondLst>
                      <p:childTnLst>
                        <p:par>
                          <p:cTn id="235" fill="hold">
                            <p:stCondLst>
                              <p:cond delay="0"/>
                            </p:stCondLst>
                            <p:childTnLst>
                              <p:par>
                                <p:cTn id="236" presetID="10" presetClass="entr" presetSubtype="0" fill="hold" nodeType="clickEffect">
                                  <p:stCondLst>
                                    <p:cond delay="0"/>
                                  </p:stCondLst>
                                  <p:childTnLst>
                                    <p:set>
                                      <p:cBhvr>
                                        <p:cTn id="237" dur="1" fill="hold">
                                          <p:stCondLst>
                                            <p:cond delay="0"/>
                                          </p:stCondLst>
                                        </p:cTn>
                                        <p:tgtEl>
                                          <p:spTgt spid="51"/>
                                        </p:tgtEl>
                                        <p:attrNameLst>
                                          <p:attrName>style.visibility</p:attrName>
                                        </p:attrNameLst>
                                      </p:cBhvr>
                                      <p:to>
                                        <p:strVal val="visible"/>
                                      </p:to>
                                    </p:set>
                                    <p:animEffect transition="in" filter="fade">
                                      <p:cBhvr>
                                        <p:cTn id="238" dur="500"/>
                                        <p:tgtEl>
                                          <p:spTgt spid="51"/>
                                        </p:tgtEl>
                                      </p:cBhvr>
                                    </p:animEffect>
                                  </p:childTnLst>
                                </p:cTn>
                              </p:par>
                            </p:childTnLst>
                          </p:cTn>
                        </p:par>
                      </p:childTnLst>
                    </p:cTn>
                  </p:par>
                  <p:par>
                    <p:cTn id="239" fill="hold">
                      <p:stCondLst>
                        <p:cond delay="indefinite"/>
                      </p:stCondLst>
                      <p:childTnLst>
                        <p:par>
                          <p:cTn id="240" fill="hold">
                            <p:stCondLst>
                              <p:cond delay="0"/>
                            </p:stCondLst>
                            <p:childTnLst>
                              <p:par>
                                <p:cTn id="241" presetID="45" presetClass="entr" presetSubtype="0" fill="hold" grpId="0" nodeType="clickEffect">
                                  <p:stCondLst>
                                    <p:cond delay="0"/>
                                  </p:stCondLst>
                                  <p:childTnLst>
                                    <p:set>
                                      <p:cBhvr>
                                        <p:cTn id="242" dur="1" fill="hold">
                                          <p:stCondLst>
                                            <p:cond delay="0"/>
                                          </p:stCondLst>
                                        </p:cTn>
                                        <p:tgtEl>
                                          <p:spTgt spid="50"/>
                                        </p:tgtEl>
                                        <p:attrNameLst>
                                          <p:attrName>style.visibility</p:attrName>
                                        </p:attrNameLst>
                                      </p:cBhvr>
                                      <p:to>
                                        <p:strVal val="visible"/>
                                      </p:to>
                                    </p:set>
                                    <p:animEffect transition="in" filter="fade">
                                      <p:cBhvr>
                                        <p:cTn id="243" dur="2000"/>
                                        <p:tgtEl>
                                          <p:spTgt spid="50"/>
                                        </p:tgtEl>
                                      </p:cBhvr>
                                    </p:animEffect>
                                    <p:anim calcmode="lin" valueType="num">
                                      <p:cBhvr>
                                        <p:cTn id="244" dur="2000" fill="hold"/>
                                        <p:tgtEl>
                                          <p:spTgt spid="50"/>
                                        </p:tgtEl>
                                        <p:attrNameLst>
                                          <p:attrName>ppt_w</p:attrName>
                                        </p:attrNameLst>
                                      </p:cBhvr>
                                      <p:tavLst>
                                        <p:tav tm="0" fmla="#ppt_w*sin(2.5*pi*$)">
                                          <p:val>
                                            <p:fltVal val="0"/>
                                          </p:val>
                                        </p:tav>
                                        <p:tav tm="100000">
                                          <p:val>
                                            <p:fltVal val="1"/>
                                          </p:val>
                                        </p:tav>
                                      </p:tavLst>
                                    </p:anim>
                                    <p:anim calcmode="lin" valueType="num">
                                      <p:cBhvr>
                                        <p:cTn id="245" dur="2000" fill="hold"/>
                                        <p:tgtEl>
                                          <p:spTgt spid="50"/>
                                        </p:tgtEl>
                                        <p:attrNameLst>
                                          <p:attrName>ppt_h</p:attrName>
                                        </p:attrNameLst>
                                      </p:cBhvr>
                                      <p:tavLst>
                                        <p:tav tm="0">
                                          <p:val>
                                            <p:strVal val="#ppt_h"/>
                                          </p:val>
                                        </p:tav>
                                        <p:tav tm="100000">
                                          <p:val>
                                            <p:strVal val="#ppt_h"/>
                                          </p:val>
                                        </p:tav>
                                      </p:tavLst>
                                    </p:anim>
                                  </p:childTnLst>
                                </p:cTn>
                              </p:par>
                            </p:childTnLst>
                          </p:cTn>
                        </p:par>
                      </p:childTnLst>
                    </p:cTn>
                  </p:par>
                  <p:par>
                    <p:cTn id="246" fill="hold">
                      <p:stCondLst>
                        <p:cond delay="indefinite"/>
                      </p:stCondLst>
                      <p:childTnLst>
                        <p:par>
                          <p:cTn id="247" fill="hold">
                            <p:stCondLst>
                              <p:cond delay="0"/>
                            </p:stCondLst>
                            <p:childTnLst>
                              <p:par>
                                <p:cTn id="248" presetID="10" presetClass="entr" presetSubtype="0" fill="hold" nodeType="clickEffect">
                                  <p:stCondLst>
                                    <p:cond delay="0"/>
                                  </p:stCondLst>
                                  <p:childTnLst>
                                    <p:set>
                                      <p:cBhvr>
                                        <p:cTn id="249" dur="1" fill="hold">
                                          <p:stCondLst>
                                            <p:cond delay="0"/>
                                          </p:stCondLst>
                                        </p:cTn>
                                        <p:tgtEl>
                                          <p:spTgt spid="53"/>
                                        </p:tgtEl>
                                        <p:attrNameLst>
                                          <p:attrName>style.visibility</p:attrName>
                                        </p:attrNameLst>
                                      </p:cBhvr>
                                      <p:to>
                                        <p:strVal val="visible"/>
                                      </p:to>
                                    </p:set>
                                    <p:animEffect transition="in" filter="fade">
                                      <p:cBhvr>
                                        <p:cTn id="250" dur="500"/>
                                        <p:tgtEl>
                                          <p:spTgt spid="53"/>
                                        </p:tgtEl>
                                      </p:cBhvr>
                                    </p:animEffect>
                                  </p:childTnLst>
                                </p:cTn>
                              </p:par>
                            </p:childTnLst>
                          </p:cTn>
                        </p:par>
                      </p:childTnLst>
                    </p:cTn>
                  </p:par>
                  <p:par>
                    <p:cTn id="251" fill="hold">
                      <p:stCondLst>
                        <p:cond delay="indefinite"/>
                      </p:stCondLst>
                      <p:childTnLst>
                        <p:par>
                          <p:cTn id="252" fill="hold">
                            <p:stCondLst>
                              <p:cond delay="0"/>
                            </p:stCondLst>
                            <p:childTnLst>
                              <p:par>
                                <p:cTn id="253" presetID="42" presetClass="entr" presetSubtype="0" fill="hold" grpId="0" nodeType="clickEffect">
                                  <p:stCondLst>
                                    <p:cond delay="0"/>
                                  </p:stCondLst>
                                  <p:childTnLst>
                                    <p:set>
                                      <p:cBhvr>
                                        <p:cTn id="254" dur="1" fill="hold">
                                          <p:stCondLst>
                                            <p:cond delay="0"/>
                                          </p:stCondLst>
                                        </p:cTn>
                                        <p:tgtEl>
                                          <p:spTgt spid="54"/>
                                        </p:tgtEl>
                                        <p:attrNameLst>
                                          <p:attrName>style.visibility</p:attrName>
                                        </p:attrNameLst>
                                      </p:cBhvr>
                                      <p:to>
                                        <p:strVal val="visible"/>
                                      </p:to>
                                    </p:set>
                                    <p:animEffect transition="in" filter="fade">
                                      <p:cBhvr>
                                        <p:cTn id="255" dur="1000"/>
                                        <p:tgtEl>
                                          <p:spTgt spid="54"/>
                                        </p:tgtEl>
                                      </p:cBhvr>
                                    </p:animEffect>
                                    <p:anim calcmode="lin" valueType="num">
                                      <p:cBhvr>
                                        <p:cTn id="256" dur="1000" fill="hold"/>
                                        <p:tgtEl>
                                          <p:spTgt spid="54"/>
                                        </p:tgtEl>
                                        <p:attrNameLst>
                                          <p:attrName>ppt_x</p:attrName>
                                        </p:attrNameLst>
                                      </p:cBhvr>
                                      <p:tavLst>
                                        <p:tav tm="0">
                                          <p:val>
                                            <p:strVal val="#ppt_x"/>
                                          </p:val>
                                        </p:tav>
                                        <p:tav tm="100000">
                                          <p:val>
                                            <p:strVal val="#ppt_x"/>
                                          </p:val>
                                        </p:tav>
                                      </p:tavLst>
                                    </p:anim>
                                    <p:anim calcmode="lin" valueType="num">
                                      <p:cBhvr>
                                        <p:cTn id="257" dur="1000" fill="hold"/>
                                        <p:tgtEl>
                                          <p:spTgt spid="54"/>
                                        </p:tgtEl>
                                        <p:attrNameLst>
                                          <p:attrName>ppt_y</p:attrName>
                                        </p:attrNameLst>
                                      </p:cBhvr>
                                      <p:tavLst>
                                        <p:tav tm="0">
                                          <p:val>
                                            <p:strVal val="#ppt_y+.1"/>
                                          </p:val>
                                        </p:tav>
                                        <p:tav tm="100000">
                                          <p:val>
                                            <p:strVal val="#ppt_y"/>
                                          </p:val>
                                        </p:tav>
                                      </p:tavLst>
                                    </p:anim>
                                  </p:childTnLst>
                                </p:cTn>
                              </p:par>
                            </p:childTnLst>
                          </p:cTn>
                        </p:par>
                      </p:childTnLst>
                    </p:cTn>
                  </p:par>
                  <p:par>
                    <p:cTn id="258" fill="hold">
                      <p:stCondLst>
                        <p:cond delay="indefinite"/>
                      </p:stCondLst>
                      <p:childTnLst>
                        <p:par>
                          <p:cTn id="259" fill="hold">
                            <p:stCondLst>
                              <p:cond delay="0"/>
                            </p:stCondLst>
                            <p:childTnLst>
                              <p:par>
                                <p:cTn id="260" presetID="10" presetClass="entr" presetSubtype="0" fill="hold" nodeType="clickEffect">
                                  <p:stCondLst>
                                    <p:cond delay="0"/>
                                  </p:stCondLst>
                                  <p:childTnLst>
                                    <p:set>
                                      <p:cBhvr>
                                        <p:cTn id="261" dur="1" fill="hold">
                                          <p:stCondLst>
                                            <p:cond delay="0"/>
                                          </p:stCondLst>
                                        </p:cTn>
                                        <p:tgtEl>
                                          <p:spTgt spid="56"/>
                                        </p:tgtEl>
                                        <p:attrNameLst>
                                          <p:attrName>style.visibility</p:attrName>
                                        </p:attrNameLst>
                                      </p:cBhvr>
                                      <p:to>
                                        <p:strVal val="visible"/>
                                      </p:to>
                                    </p:set>
                                    <p:animEffect transition="in" filter="fade">
                                      <p:cBhvr>
                                        <p:cTn id="262" dur="500"/>
                                        <p:tgtEl>
                                          <p:spTgt spid="56"/>
                                        </p:tgtEl>
                                      </p:cBhvr>
                                    </p:animEffect>
                                  </p:childTnLst>
                                </p:cTn>
                              </p:par>
                            </p:childTnLst>
                          </p:cTn>
                        </p:par>
                      </p:childTnLst>
                    </p:cTn>
                  </p:par>
                  <p:par>
                    <p:cTn id="263" fill="hold">
                      <p:stCondLst>
                        <p:cond delay="indefinite"/>
                      </p:stCondLst>
                      <p:childTnLst>
                        <p:par>
                          <p:cTn id="264" fill="hold">
                            <p:stCondLst>
                              <p:cond delay="0"/>
                            </p:stCondLst>
                            <p:childTnLst>
                              <p:par>
                                <p:cTn id="265" presetID="45" presetClass="entr" presetSubtype="0" fill="hold" grpId="0" nodeType="clickEffect">
                                  <p:stCondLst>
                                    <p:cond delay="0"/>
                                  </p:stCondLst>
                                  <p:childTnLst>
                                    <p:set>
                                      <p:cBhvr>
                                        <p:cTn id="266" dur="1" fill="hold">
                                          <p:stCondLst>
                                            <p:cond delay="0"/>
                                          </p:stCondLst>
                                        </p:cTn>
                                        <p:tgtEl>
                                          <p:spTgt spid="57"/>
                                        </p:tgtEl>
                                        <p:attrNameLst>
                                          <p:attrName>style.visibility</p:attrName>
                                        </p:attrNameLst>
                                      </p:cBhvr>
                                      <p:to>
                                        <p:strVal val="visible"/>
                                      </p:to>
                                    </p:set>
                                    <p:animEffect transition="in" filter="fade">
                                      <p:cBhvr>
                                        <p:cTn id="267" dur="2000"/>
                                        <p:tgtEl>
                                          <p:spTgt spid="57"/>
                                        </p:tgtEl>
                                      </p:cBhvr>
                                    </p:animEffect>
                                    <p:anim calcmode="lin" valueType="num">
                                      <p:cBhvr>
                                        <p:cTn id="268" dur="2000" fill="hold"/>
                                        <p:tgtEl>
                                          <p:spTgt spid="57"/>
                                        </p:tgtEl>
                                        <p:attrNameLst>
                                          <p:attrName>ppt_w</p:attrName>
                                        </p:attrNameLst>
                                      </p:cBhvr>
                                      <p:tavLst>
                                        <p:tav tm="0" fmla="#ppt_w*sin(2.5*pi*$)">
                                          <p:val>
                                            <p:fltVal val="0"/>
                                          </p:val>
                                        </p:tav>
                                        <p:tav tm="100000">
                                          <p:val>
                                            <p:fltVal val="1"/>
                                          </p:val>
                                        </p:tav>
                                      </p:tavLst>
                                    </p:anim>
                                    <p:anim calcmode="lin" valueType="num">
                                      <p:cBhvr>
                                        <p:cTn id="269" dur="2000" fill="hold"/>
                                        <p:tgtEl>
                                          <p:spTgt spid="57"/>
                                        </p:tgtEl>
                                        <p:attrNameLst>
                                          <p:attrName>ppt_h</p:attrName>
                                        </p:attrNameLst>
                                      </p:cBhvr>
                                      <p:tavLst>
                                        <p:tav tm="0">
                                          <p:val>
                                            <p:strVal val="#ppt_h"/>
                                          </p:val>
                                        </p:tav>
                                        <p:tav tm="100000">
                                          <p:val>
                                            <p:strVal val="#ppt_h"/>
                                          </p:val>
                                        </p:tav>
                                      </p:tavLst>
                                    </p:anim>
                                  </p:childTnLst>
                                </p:cTn>
                              </p:par>
                            </p:childTnLst>
                          </p:cTn>
                        </p:par>
                      </p:childTnLst>
                    </p:cTn>
                  </p:par>
                  <p:par>
                    <p:cTn id="270" fill="hold">
                      <p:stCondLst>
                        <p:cond delay="indefinite"/>
                      </p:stCondLst>
                      <p:childTnLst>
                        <p:par>
                          <p:cTn id="271" fill="hold">
                            <p:stCondLst>
                              <p:cond delay="0"/>
                            </p:stCondLst>
                            <p:childTnLst>
                              <p:par>
                                <p:cTn id="272" presetID="10" presetClass="entr" presetSubtype="0" fill="hold" nodeType="clickEffect">
                                  <p:stCondLst>
                                    <p:cond delay="0"/>
                                  </p:stCondLst>
                                  <p:childTnLst>
                                    <p:set>
                                      <p:cBhvr>
                                        <p:cTn id="273" dur="1" fill="hold">
                                          <p:stCondLst>
                                            <p:cond delay="0"/>
                                          </p:stCondLst>
                                        </p:cTn>
                                        <p:tgtEl>
                                          <p:spTgt spid="60"/>
                                        </p:tgtEl>
                                        <p:attrNameLst>
                                          <p:attrName>style.visibility</p:attrName>
                                        </p:attrNameLst>
                                      </p:cBhvr>
                                      <p:to>
                                        <p:strVal val="visible"/>
                                      </p:to>
                                    </p:set>
                                    <p:animEffect transition="in" filter="fade">
                                      <p:cBhvr>
                                        <p:cTn id="274" dur="500"/>
                                        <p:tgtEl>
                                          <p:spTgt spid="60"/>
                                        </p:tgtEl>
                                      </p:cBhvr>
                                    </p:animEffect>
                                  </p:childTnLst>
                                </p:cTn>
                              </p:par>
                            </p:childTnLst>
                          </p:cTn>
                        </p:par>
                      </p:childTnLst>
                    </p:cTn>
                  </p:par>
                  <p:par>
                    <p:cTn id="275" fill="hold">
                      <p:stCondLst>
                        <p:cond delay="indefinite"/>
                      </p:stCondLst>
                      <p:childTnLst>
                        <p:par>
                          <p:cTn id="276" fill="hold">
                            <p:stCondLst>
                              <p:cond delay="0"/>
                            </p:stCondLst>
                            <p:childTnLst>
                              <p:par>
                                <p:cTn id="277" presetID="42" presetClass="entr" presetSubtype="0" fill="hold" grpId="0" nodeType="clickEffect">
                                  <p:stCondLst>
                                    <p:cond delay="0"/>
                                  </p:stCondLst>
                                  <p:childTnLst>
                                    <p:set>
                                      <p:cBhvr>
                                        <p:cTn id="278" dur="1" fill="hold">
                                          <p:stCondLst>
                                            <p:cond delay="0"/>
                                          </p:stCondLst>
                                        </p:cTn>
                                        <p:tgtEl>
                                          <p:spTgt spid="62"/>
                                        </p:tgtEl>
                                        <p:attrNameLst>
                                          <p:attrName>style.visibility</p:attrName>
                                        </p:attrNameLst>
                                      </p:cBhvr>
                                      <p:to>
                                        <p:strVal val="visible"/>
                                      </p:to>
                                    </p:set>
                                    <p:animEffect transition="in" filter="fade">
                                      <p:cBhvr>
                                        <p:cTn id="279" dur="1000"/>
                                        <p:tgtEl>
                                          <p:spTgt spid="62"/>
                                        </p:tgtEl>
                                      </p:cBhvr>
                                    </p:animEffect>
                                    <p:anim calcmode="lin" valueType="num">
                                      <p:cBhvr>
                                        <p:cTn id="280" dur="1000" fill="hold"/>
                                        <p:tgtEl>
                                          <p:spTgt spid="62"/>
                                        </p:tgtEl>
                                        <p:attrNameLst>
                                          <p:attrName>ppt_x</p:attrName>
                                        </p:attrNameLst>
                                      </p:cBhvr>
                                      <p:tavLst>
                                        <p:tav tm="0">
                                          <p:val>
                                            <p:strVal val="#ppt_x"/>
                                          </p:val>
                                        </p:tav>
                                        <p:tav tm="100000">
                                          <p:val>
                                            <p:strVal val="#ppt_x"/>
                                          </p:val>
                                        </p:tav>
                                      </p:tavLst>
                                    </p:anim>
                                    <p:anim calcmode="lin" valueType="num">
                                      <p:cBhvr>
                                        <p:cTn id="281" dur="1000" fill="hold"/>
                                        <p:tgtEl>
                                          <p:spTgt spid="62"/>
                                        </p:tgtEl>
                                        <p:attrNameLst>
                                          <p:attrName>ppt_y</p:attrName>
                                        </p:attrNameLst>
                                      </p:cBhvr>
                                      <p:tavLst>
                                        <p:tav tm="0">
                                          <p:val>
                                            <p:strVal val="#ppt_y+.1"/>
                                          </p:val>
                                        </p:tav>
                                        <p:tav tm="100000">
                                          <p:val>
                                            <p:strVal val="#ppt_y"/>
                                          </p:val>
                                        </p:tav>
                                      </p:tavLst>
                                    </p:anim>
                                  </p:childTnLst>
                                </p:cTn>
                              </p:par>
                            </p:childTnLst>
                          </p:cTn>
                        </p:par>
                      </p:childTnLst>
                    </p:cTn>
                  </p:par>
                  <p:par>
                    <p:cTn id="282" fill="hold">
                      <p:stCondLst>
                        <p:cond delay="indefinite"/>
                      </p:stCondLst>
                      <p:childTnLst>
                        <p:par>
                          <p:cTn id="283" fill="hold">
                            <p:stCondLst>
                              <p:cond delay="0"/>
                            </p:stCondLst>
                            <p:childTnLst>
                              <p:par>
                                <p:cTn id="284" presetID="10" presetClass="entr" presetSubtype="0" fill="hold" nodeType="clickEffect">
                                  <p:stCondLst>
                                    <p:cond delay="0"/>
                                  </p:stCondLst>
                                  <p:childTnLst>
                                    <p:set>
                                      <p:cBhvr>
                                        <p:cTn id="285" dur="1" fill="hold">
                                          <p:stCondLst>
                                            <p:cond delay="0"/>
                                          </p:stCondLst>
                                        </p:cTn>
                                        <p:tgtEl>
                                          <p:spTgt spid="61"/>
                                        </p:tgtEl>
                                        <p:attrNameLst>
                                          <p:attrName>style.visibility</p:attrName>
                                        </p:attrNameLst>
                                      </p:cBhvr>
                                      <p:to>
                                        <p:strVal val="visible"/>
                                      </p:to>
                                    </p:set>
                                    <p:animEffect transition="in" filter="fade">
                                      <p:cBhvr>
                                        <p:cTn id="286" dur="500"/>
                                        <p:tgtEl>
                                          <p:spTgt spid="61"/>
                                        </p:tgtEl>
                                      </p:cBhvr>
                                    </p:animEffect>
                                  </p:childTnLst>
                                </p:cTn>
                              </p:par>
                            </p:childTnLst>
                          </p:cTn>
                        </p:par>
                      </p:childTnLst>
                    </p:cTn>
                  </p:par>
                  <p:par>
                    <p:cTn id="287" fill="hold">
                      <p:stCondLst>
                        <p:cond delay="indefinite"/>
                      </p:stCondLst>
                      <p:childTnLst>
                        <p:par>
                          <p:cTn id="288" fill="hold">
                            <p:stCondLst>
                              <p:cond delay="0"/>
                            </p:stCondLst>
                            <p:childTnLst>
                              <p:par>
                                <p:cTn id="289" presetID="10" presetClass="entr" presetSubtype="0" fill="hold" nodeType="clickEffect">
                                  <p:stCondLst>
                                    <p:cond delay="0"/>
                                  </p:stCondLst>
                                  <p:childTnLst>
                                    <p:set>
                                      <p:cBhvr>
                                        <p:cTn id="290" dur="1" fill="hold">
                                          <p:stCondLst>
                                            <p:cond delay="0"/>
                                          </p:stCondLst>
                                        </p:cTn>
                                        <p:tgtEl>
                                          <p:spTgt spid="65"/>
                                        </p:tgtEl>
                                        <p:attrNameLst>
                                          <p:attrName>style.visibility</p:attrName>
                                        </p:attrNameLst>
                                      </p:cBhvr>
                                      <p:to>
                                        <p:strVal val="visible"/>
                                      </p:to>
                                    </p:set>
                                    <p:animEffect transition="in" filter="fade">
                                      <p:cBhvr>
                                        <p:cTn id="291" dur="500"/>
                                        <p:tgtEl>
                                          <p:spTgt spid="65"/>
                                        </p:tgtEl>
                                      </p:cBhvr>
                                    </p:animEffect>
                                  </p:childTnLst>
                                </p:cTn>
                              </p:par>
                            </p:childTnLst>
                          </p:cTn>
                        </p:par>
                      </p:childTnLst>
                    </p:cTn>
                  </p:par>
                  <p:par>
                    <p:cTn id="292" fill="hold">
                      <p:stCondLst>
                        <p:cond delay="indefinite"/>
                      </p:stCondLst>
                      <p:childTnLst>
                        <p:par>
                          <p:cTn id="293" fill="hold">
                            <p:stCondLst>
                              <p:cond delay="0"/>
                            </p:stCondLst>
                            <p:childTnLst>
                              <p:par>
                                <p:cTn id="294" presetID="10" presetClass="entr" presetSubtype="0" fill="hold" nodeType="clickEffect">
                                  <p:stCondLst>
                                    <p:cond delay="0"/>
                                  </p:stCondLst>
                                  <p:childTnLst>
                                    <p:set>
                                      <p:cBhvr>
                                        <p:cTn id="295" dur="1" fill="hold">
                                          <p:stCondLst>
                                            <p:cond delay="0"/>
                                          </p:stCondLst>
                                        </p:cTn>
                                        <p:tgtEl>
                                          <p:spTgt spid="66"/>
                                        </p:tgtEl>
                                        <p:attrNameLst>
                                          <p:attrName>style.visibility</p:attrName>
                                        </p:attrNameLst>
                                      </p:cBhvr>
                                      <p:to>
                                        <p:strVal val="visible"/>
                                      </p:to>
                                    </p:set>
                                    <p:animEffect transition="in" filter="fade">
                                      <p:cBhvr>
                                        <p:cTn id="296" dur="5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p:bldP spid="10" grpId="0" animBg="1"/>
      <p:bldP spid="11" grpId="0" animBg="1"/>
      <p:bldP spid="13" grpId="0"/>
      <p:bldP spid="15" grpId="0" animBg="1"/>
      <p:bldP spid="16" grpId="0" animBg="1"/>
      <p:bldP spid="17" grpId="0"/>
      <p:bldP spid="22" grpId="0" animBg="1"/>
      <p:bldP spid="23" grpId="0" animBg="1"/>
      <p:bldP spid="24" grpId="0" animBg="1"/>
      <p:bldP spid="32" grpId="0"/>
      <p:bldP spid="36" grpId="0" animBg="1"/>
      <p:bldP spid="38" grpId="0" animBg="1"/>
      <p:bldP spid="40" grpId="0"/>
      <p:bldP spid="41" grpId="0" animBg="1"/>
      <p:bldP spid="43" grpId="0" animBg="1"/>
      <p:bldP spid="44" grpId="0" animBg="1"/>
      <p:bldP spid="46" grpId="0" animBg="1"/>
      <p:bldP spid="48" grpId="0" animBg="1"/>
      <p:bldP spid="49" grpId="0"/>
      <p:bldP spid="50" grpId="0" animBg="1"/>
      <p:bldP spid="54" grpId="0"/>
      <p:bldP spid="57" grpId="0" animBg="1"/>
      <p:bldP spid="62" grpId="0"/>
    </p:bldLst>
  </p:timing>
</p:sld>
</file>

<file path=ppt/tags/tag1.xml><?xml version="1.0" encoding="utf-8"?>
<p:tagLst xmlns:a="http://schemas.openxmlformats.org/drawingml/2006/main" xmlns:r="http://schemas.openxmlformats.org/officeDocument/2006/relationships" xmlns:p="http://schemas.openxmlformats.org/presentationml/2006/main">
  <p:tag name="TIMING" val="|0.9|6.6|8.4"/>
</p:tagLst>
</file>

<file path=ppt/tags/tag2.xml><?xml version="1.0" encoding="utf-8"?>
<p:tagLst xmlns:a="http://schemas.openxmlformats.org/drawingml/2006/main" xmlns:r="http://schemas.openxmlformats.org/officeDocument/2006/relationships" xmlns:p="http://schemas.openxmlformats.org/presentationml/2006/main">
  <p:tag name="TIMING" val="|6.5|1.6|4.3|1.6|1.8|2.7|1.5|1.9|2.7|1.8|2.9|2.3|2.6|3.5|1.9|2.2|3|3.6|2.6|3.5|1.9|2.1|2.7|1.7|3.1|2.9|2.1|1.8|2.8|1.7|2.8|3.1|2.3|2|1.8|2.6"/>
</p:tagLst>
</file>

<file path=ppt/tags/tag3.xml><?xml version="1.0" encoding="utf-8"?>
<p:tagLst xmlns:a="http://schemas.openxmlformats.org/drawingml/2006/main" xmlns:r="http://schemas.openxmlformats.org/officeDocument/2006/relationships" xmlns:p="http://schemas.openxmlformats.org/presentationml/2006/main">
  <p:tag name="TIMING" val="|6.5|1.6|2.4|1|3.8|2.7|2.8|2|2.6|3.2|5.3|5|2.7|4.3|3.4|2.6|3.1|2.6|2.6|3.4|3.1|4.3|2.7|2.6|2.9"/>
</p:tagLst>
</file>

<file path=ppt/tags/tag4.xml><?xml version="1.0" encoding="utf-8"?>
<p:tagLst xmlns:a="http://schemas.openxmlformats.org/drawingml/2006/main" xmlns:r="http://schemas.openxmlformats.org/officeDocument/2006/relationships" xmlns:p="http://schemas.openxmlformats.org/presentationml/2006/main">
  <p:tag name="TIMING" val="|5.5|2.3|4|1|2.9|3.1|2|2.6|2.6|1.8|2|1.6|2"/>
</p:tagLst>
</file>

<file path=ppt/tags/tag5.xml><?xml version="1.0" encoding="utf-8"?>
<p:tagLst xmlns:a="http://schemas.openxmlformats.org/drawingml/2006/main" xmlns:r="http://schemas.openxmlformats.org/officeDocument/2006/relationships" xmlns:p="http://schemas.openxmlformats.org/presentationml/2006/main">
  <p:tag name="TIMING" val="|6.3|2|4.4|3|4.8|4.8|2.3|3|2.4|2.8|3.6|3.3|2.2|3.4|3.8|2.9|2|2.9|3.5|3.5|3.3|2.8|3|2.8|4.7|4.9|2.7|2.8|4.6|4.1|2.9|2.3|3.2|3.2|2.6|3.7|3.2|3.1|3.5|1.7|3|2.5"/>
</p:tagLst>
</file>

<file path=ppt/tags/tag6.xml><?xml version="1.0" encoding="utf-8"?>
<p:tagLst xmlns:a="http://schemas.openxmlformats.org/drawingml/2006/main" xmlns:r="http://schemas.openxmlformats.org/officeDocument/2006/relationships" xmlns:p="http://schemas.openxmlformats.org/presentationml/2006/main">
  <p:tag name="TIMING" val="|7.4|5.7|4|3|2.4|2.6|3.8|2.8|3.8|3.6|3.5|3.5|3.1|4.4|3.1|3.1|3.3|3.4|3.6|3.9|2.3|3.1"/>
</p:tagLst>
</file>

<file path=ppt/tags/tag7.xml><?xml version="1.0" encoding="utf-8"?>
<p:tagLst xmlns:a="http://schemas.openxmlformats.org/drawingml/2006/main" xmlns:r="http://schemas.openxmlformats.org/officeDocument/2006/relationships" xmlns:p="http://schemas.openxmlformats.org/presentationml/2006/main">
  <p:tag name="TIMING" val="|1.5|4.2|4.1|1.9|2.7|2.1|4.6|3.7|3.5|3.7|3.4|3.7|3.1|2.4|3.1"/>
</p:tagLst>
</file>

<file path=ppt/theme/theme1.xml><?xml version="1.0" encoding="utf-8"?>
<a:theme xmlns:a="http://schemas.openxmlformats.org/drawingml/2006/main" name="Droplet">
  <a:themeElements>
    <a:clrScheme name="Droplet">
      <a:dk1>
        <a:sysClr val="windowText" lastClr="000000"/>
      </a:dk1>
      <a:lt1>
        <a:sysClr val="window" lastClr="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130000"/>
                <a:satMod val="150000"/>
                <a:lumMod val="112000"/>
              </a:schemeClr>
            </a:gs>
            <a:gs pos="100000">
              <a:schemeClr val="phClr">
                <a:shade val="92000"/>
                <a:satMod val="140000"/>
                <a:lumMod val="110000"/>
              </a:schemeClr>
            </a:gs>
          </a:gsLst>
          <a:lin ang="5400000" scaled="0"/>
        </a:gradFill>
      </a:bgFillStyleLst>
    </a:fmtScheme>
  </a:themeElements>
  <a:objectDefaults>
    <a:txDef>
      <a:spPr>
        <a:noFill/>
        <a:ln w="3175">
          <a:noFill/>
        </a:ln>
      </a:spPr>
      <a:bodyPr wrap="square" rtlCol="0">
        <a:spAutoFit/>
      </a:bodyPr>
      <a:lstStyle>
        <a:defPPr marL="228600" indent="-228600" algn="just">
          <a:buFont typeface="+mj-lt"/>
          <a:buAutoNum type="arabicPeriod"/>
          <a:defRPr sz="1100">
            <a:latin typeface="Calibri" panose="020F0502020204030204" pitchFamily="34" charset="0"/>
            <a:cs typeface="Calibri" panose="020F0502020204030204" pitchFamily="34" charset="0"/>
          </a:defRPr>
        </a:defPPr>
      </a:lstStyle>
    </a:txDef>
  </a:objectDefaults>
  <a:extraClrSchemeLst/>
  <a:extLst>
    <a:ext uri="{05A4C25C-085E-4340-85A3-A5531E510DB2}">
      <thm15:themeFamily xmlns:thm15="http://schemas.microsoft.com/office/thememl/2012/main" name="Presentation3" id="{3AF4D9E3-E1C9-40B3-8E0C-096B21B3D0C0}" vid="{48EA457E-F5DB-4C1D-B085-B6F3525955CD}"/>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3" id="{3AF4D9E3-E1C9-40B3-8E0C-096B21B3D0C0}" vid="{5EB82708-1EBF-40DE-9190-11AC785AE6DE}"/>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NCI_Template</Template>
  <TotalTime>8916</TotalTime>
  <Words>1205</Words>
  <Application>Microsoft Office PowerPoint</Application>
  <PresentationFormat>Widescreen</PresentationFormat>
  <Paragraphs>93</Paragraphs>
  <Slides>11</Slides>
  <Notes>0</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11</vt:i4>
      </vt:variant>
    </vt:vector>
  </HeadingPairs>
  <TitlesOfParts>
    <vt:vector size="18" baseType="lpstr">
      <vt:lpstr>Arial</vt:lpstr>
      <vt:lpstr>Calibri</vt:lpstr>
      <vt:lpstr>Calibri Light</vt:lpstr>
      <vt:lpstr>Tw Cen MT</vt:lpstr>
      <vt:lpstr>ヒラギノ角ゴ Pro W3</vt:lpstr>
      <vt:lpstr>Droplet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Acknowledgements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Arapaut Sivaprasad</dc:creator>
  <cp:lastModifiedBy>Arapaut Sivaprasad</cp:lastModifiedBy>
  <cp:revision>193</cp:revision>
  <dcterms:created xsi:type="dcterms:W3CDTF">2019-01-07T22:49:58Z</dcterms:created>
  <dcterms:modified xsi:type="dcterms:W3CDTF">2019-01-25T03:27:49Z</dcterms:modified>
</cp:coreProperties>
</file>